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259" r:id="rId7"/>
    <p:sldId id="257" r:id="rId8"/>
    <p:sldId id="268" r:id="rId9"/>
    <p:sldId id="262" r:id="rId10"/>
    <p:sldId id="272" r:id="rId11"/>
    <p:sldId id="261" r:id="rId12"/>
    <p:sldId id="263" r:id="rId13"/>
    <p:sldId id="266" r:id="rId14"/>
    <p:sldId id="264" r:id="rId15"/>
    <p:sldId id="269" r:id="rId16"/>
    <p:sldId id="265" r:id="rId17"/>
    <p:sldId id="270" r:id="rId18"/>
    <p:sldId id="271"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E57BF1-759A-485C-A0F6-DF05E3BD7AF5}" v="35" dt="2024-10-07T15:05:11.1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4660"/>
  </p:normalViewPr>
  <p:slideViewPr>
    <p:cSldViewPr snapToGrid="0">
      <p:cViewPr>
        <p:scale>
          <a:sx n="81" d="100"/>
          <a:sy n="81" d="100"/>
        </p:scale>
        <p:origin x="70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diagrams/_rels/data2.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8.svg"/><Relationship Id="rId16" Type="http://schemas.openxmlformats.org/officeDocument/2006/relationships/image" Target="../media/image22.svg"/><Relationship Id="rId1" Type="http://schemas.openxmlformats.org/officeDocument/2006/relationships/image" Target="../media/image7.png"/><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5" Type="http://schemas.openxmlformats.org/officeDocument/2006/relationships/image" Target="../media/image2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diagrams/_rels/data3.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8.svg"/><Relationship Id="rId16" Type="http://schemas.openxmlformats.org/officeDocument/2006/relationships/image" Target="../media/image22.svg"/><Relationship Id="rId1" Type="http://schemas.openxmlformats.org/officeDocument/2006/relationships/image" Target="../media/image7.png"/><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5" Type="http://schemas.openxmlformats.org/officeDocument/2006/relationships/image" Target="../media/image2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diagrams/_rels/drawing3.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3B517B-800C-4255-A048-6C9DA7390455}"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CB0C6033-757B-4BE9-B05F-34889A4570FD}">
      <dgm:prSet/>
      <dgm:spPr/>
      <dgm:t>
        <a:bodyPr/>
        <a:lstStyle/>
        <a:p>
          <a:r>
            <a:rPr lang="en-GB"/>
            <a:t>Mrs Coote</a:t>
          </a:r>
          <a:endParaRPr lang="en-US"/>
        </a:p>
      </dgm:t>
    </dgm:pt>
    <dgm:pt modelId="{54CCE8BA-A27F-4B1E-BC98-411F71C3B246}" type="parTrans" cxnId="{5C22903C-8B57-4329-8B97-337FE7230F4D}">
      <dgm:prSet/>
      <dgm:spPr/>
      <dgm:t>
        <a:bodyPr/>
        <a:lstStyle/>
        <a:p>
          <a:endParaRPr lang="en-US"/>
        </a:p>
      </dgm:t>
    </dgm:pt>
    <dgm:pt modelId="{5AF58D0A-3E2E-4C21-91C0-62C06A573DC1}" type="sibTrans" cxnId="{5C22903C-8B57-4329-8B97-337FE7230F4D}">
      <dgm:prSet/>
      <dgm:spPr/>
      <dgm:t>
        <a:bodyPr/>
        <a:lstStyle/>
        <a:p>
          <a:endParaRPr lang="en-US"/>
        </a:p>
      </dgm:t>
    </dgm:pt>
    <dgm:pt modelId="{7C492188-2B91-4B83-ACEB-72086D96C6CB}">
      <dgm:prSet/>
      <dgm:spPr/>
      <dgm:t>
        <a:bodyPr/>
        <a:lstStyle/>
        <a:p>
          <a:r>
            <a:rPr lang="en-GB" dirty="0"/>
            <a:t>Miss Latham</a:t>
          </a:r>
          <a:endParaRPr lang="en-US" dirty="0"/>
        </a:p>
      </dgm:t>
    </dgm:pt>
    <dgm:pt modelId="{FD7E1A9D-7939-4F06-AA2F-0E729B440E51}" type="parTrans" cxnId="{35206949-251F-41F7-88E8-FF75C9EC5AC8}">
      <dgm:prSet/>
      <dgm:spPr/>
      <dgm:t>
        <a:bodyPr/>
        <a:lstStyle/>
        <a:p>
          <a:endParaRPr lang="en-US"/>
        </a:p>
      </dgm:t>
    </dgm:pt>
    <dgm:pt modelId="{7E26672B-5D51-4FD3-BC6F-0A64A62C39A0}" type="sibTrans" cxnId="{35206949-251F-41F7-88E8-FF75C9EC5AC8}">
      <dgm:prSet/>
      <dgm:spPr/>
      <dgm:t>
        <a:bodyPr/>
        <a:lstStyle/>
        <a:p>
          <a:endParaRPr lang="en-US"/>
        </a:p>
      </dgm:t>
    </dgm:pt>
    <dgm:pt modelId="{E45C9ABE-7E11-4409-AF6D-08DAEEA6A6D0}">
      <dgm:prSet/>
      <dgm:spPr/>
      <dgm:t>
        <a:bodyPr/>
        <a:lstStyle/>
        <a:p>
          <a:r>
            <a:rPr lang="en-GB" dirty="0"/>
            <a:t>Mrs Dodd</a:t>
          </a:r>
          <a:endParaRPr lang="en-US" dirty="0"/>
        </a:p>
      </dgm:t>
    </dgm:pt>
    <dgm:pt modelId="{E201F27C-2130-4A8B-8908-76B8DDA565D3}" type="parTrans" cxnId="{3CEADBBF-87E8-4322-BA70-6701557A622B}">
      <dgm:prSet/>
      <dgm:spPr/>
      <dgm:t>
        <a:bodyPr/>
        <a:lstStyle/>
        <a:p>
          <a:endParaRPr lang="en-US"/>
        </a:p>
      </dgm:t>
    </dgm:pt>
    <dgm:pt modelId="{F047B825-A1C5-4799-8108-7E5CA39F56F7}" type="sibTrans" cxnId="{3CEADBBF-87E8-4322-BA70-6701557A622B}">
      <dgm:prSet/>
      <dgm:spPr/>
      <dgm:t>
        <a:bodyPr/>
        <a:lstStyle/>
        <a:p>
          <a:endParaRPr lang="en-US"/>
        </a:p>
      </dgm:t>
    </dgm:pt>
    <dgm:pt modelId="{08ED129D-F8AB-491D-A4B4-12E66BB0F0AF}">
      <dgm:prSet/>
      <dgm:spPr/>
      <dgm:t>
        <a:bodyPr/>
        <a:lstStyle/>
        <a:p>
          <a:r>
            <a:rPr lang="en-GB"/>
            <a:t>Mrs Aldred</a:t>
          </a:r>
          <a:endParaRPr lang="en-US"/>
        </a:p>
      </dgm:t>
    </dgm:pt>
    <dgm:pt modelId="{351B8449-DC55-46D9-BB0B-CECAB878542B}" type="parTrans" cxnId="{DDF73741-8A9A-420B-B81E-A52166668FD8}">
      <dgm:prSet/>
      <dgm:spPr/>
      <dgm:t>
        <a:bodyPr/>
        <a:lstStyle/>
        <a:p>
          <a:endParaRPr lang="en-US"/>
        </a:p>
      </dgm:t>
    </dgm:pt>
    <dgm:pt modelId="{DF5E06C8-8153-4D31-959E-54D9C4326A15}" type="sibTrans" cxnId="{DDF73741-8A9A-420B-B81E-A52166668FD8}">
      <dgm:prSet/>
      <dgm:spPr/>
      <dgm:t>
        <a:bodyPr/>
        <a:lstStyle/>
        <a:p>
          <a:endParaRPr lang="en-US"/>
        </a:p>
      </dgm:t>
    </dgm:pt>
    <dgm:pt modelId="{8E3C9C5A-52E1-4350-B589-F877CBE98ED8}" type="pres">
      <dgm:prSet presAssocID="{BF3B517B-800C-4255-A048-6C9DA7390455}" presName="linear" presStyleCnt="0">
        <dgm:presLayoutVars>
          <dgm:animLvl val="lvl"/>
          <dgm:resizeHandles val="exact"/>
        </dgm:presLayoutVars>
      </dgm:prSet>
      <dgm:spPr/>
    </dgm:pt>
    <dgm:pt modelId="{4A8A1A0E-D0B6-4A24-BE7E-70D89F68BDDE}" type="pres">
      <dgm:prSet presAssocID="{CB0C6033-757B-4BE9-B05F-34889A4570FD}" presName="parentText" presStyleLbl="node1" presStyleIdx="0" presStyleCnt="4">
        <dgm:presLayoutVars>
          <dgm:chMax val="0"/>
          <dgm:bulletEnabled val="1"/>
        </dgm:presLayoutVars>
      </dgm:prSet>
      <dgm:spPr/>
    </dgm:pt>
    <dgm:pt modelId="{FA57F80F-FD4B-4636-8379-4D55084F7C71}" type="pres">
      <dgm:prSet presAssocID="{5AF58D0A-3E2E-4C21-91C0-62C06A573DC1}" presName="spacer" presStyleCnt="0"/>
      <dgm:spPr/>
    </dgm:pt>
    <dgm:pt modelId="{A5F9BFB0-F87E-4CBA-BC6D-DAC7AD45A344}" type="pres">
      <dgm:prSet presAssocID="{7C492188-2B91-4B83-ACEB-72086D96C6CB}" presName="parentText" presStyleLbl="node1" presStyleIdx="1" presStyleCnt="4">
        <dgm:presLayoutVars>
          <dgm:chMax val="0"/>
          <dgm:bulletEnabled val="1"/>
        </dgm:presLayoutVars>
      </dgm:prSet>
      <dgm:spPr/>
    </dgm:pt>
    <dgm:pt modelId="{94EF8BFB-9275-4B83-B33C-9599CFC3E03D}" type="pres">
      <dgm:prSet presAssocID="{7E26672B-5D51-4FD3-BC6F-0A64A62C39A0}" presName="spacer" presStyleCnt="0"/>
      <dgm:spPr/>
    </dgm:pt>
    <dgm:pt modelId="{B55EB764-F345-4B68-A69E-744871BF4679}" type="pres">
      <dgm:prSet presAssocID="{E45C9ABE-7E11-4409-AF6D-08DAEEA6A6D0}" presName="parentText" presStyleLbl="node1" presStyleIdx="2" presStyleCnt="4">
        <dgm:presLayoutVars>
          <dgm:chMax val="0"/>
          <dgm:bulletEnabled val="1"/>
        </dgm:presLayoutVars>
      </dgm:prSet>
      <dgm:spPr/>
    </dgm:pt>
    <dgm:pt modelId="{3D9DB9CA-4B2A-4EC4-B102-D260C065A125}" type="pres">
      <dgm:prSet presAssocID="{F047B825-A1C5-4799-8108-7E5CA39F56F7}" presName="spacer" presStyleCnt="0"/>
      <dgm:spPr/>
    </dgm:pt>
    <dgm:pt modelId="{71D12D94-B8D8-45DC-9C6B-E4AE6C2D760A}" type="pres">
      <dgm:prSet presAssocID="{08ED129D-F8AB-491D-A4B4-12E66BB0F0AF}" presName="parentText" presStyleLbl="node1" presStyleIdx="3" presStyleCnt="4">
        <dgm:presLayoutVars>
          <dgm:chMax val="0"/>
          <dgm:bulletEnabled val="1"/>
        </dgm:presLayoutVars>
      </dgm:prSet>
      <dgm:spPr/>
    </dgm:pt>
  </dgm:ptLst>
  <dgm:cxnLst>
    <dgm:cxn modelId="{FFEC140E-55C8-4B55-8EEF-0473F5D8C273}" type="presOf" srcId="{E45C9ABE-7E11-4409-AF6D-08DAEEA6A6D0}" destId="{B55EB764-F345-4B68-A69E-744871BF4679}" srcOrd="0" destOrd="0" presId="urn:microsoft.com/office/officeart/2005/8/layout/vList2"/>
    <dgm:cxn modelId="{5C22903C-8B57-4329-8B97-337FE7230F4D}" srcId="{BF3B517B-800C-4255-A048-6C9DA7390455}" destId="{CB0C6033-757B-4BE9-B05F-34889A4570FD}" srcOrd="0" destOrd="0" parTransId="{54CCE8BA-A27F-4B1E-BC98-411F71C3B246}" sibTransId="{5AF58D0A-3E2E-4C21-91C0-62C06A573DC1}"/>
    <dgm:cxn modelId="{DDF73741-8A9A-420B-B81E-A52166668FD8}" srcId="{BF3B517B-800C-4255-A048-6C9DA7390455}" destId="{08ED129D-F8AB-491D-A4B4-12E66BB0F0AF}" srcOrd="3" destOrd="0" parTransId="{351B8449-DC55-46D9-BB0B-CECAB878542B}" sibTransId="{DF5E06C8-8153-4D31-959E-54D9C4326A15}"/>
    <dgm:cxn modelId="{35206949-251F-41F7-88E8-FF75C9EC5AC8}" srcId="{BF3B517B-800C-4255-A048-6C9DA7390455}" destId="{7C492188-2B91-4B83-ACEB-72086D96C6CB}" srcOrd="1" destOrd="0" parTransId="{FD7E1A9D-7939-4F06-AA2F-0E729B440E51}" sibTransId="{7E26672B-5D51-4FD3-BC6F-0A64A62C39A0}"/>
    <dgm:cxn modelId="{EC8567B7-FE74-40F6-8440-71BC4F333C85}" type="presOf" srcId="{BF3B517B-800C-4255-A048-6C9DA7390455}" destId="{8E3C9C5A-52E1-4350-B589-F877CBE98ED8}" srcOrd="0" destOrd="0" presId="urn:microsoft.com/office/officeart/2005/8/layout/vList2"/>
    <dgm:cxn modelId="{26EB45BA-5FC6-447D-99A6-8F85434FE59E}" type="presOf" srcId="{CB0C6033-757B-4BE9-B05F-34889A4570FD}" destId="{4A8A1A0E-D0B6-4A24-BE7E-70D89F68BDDE}" srcOrd="0" destOrd="0" presId="urn:microsoft.com/office/officeart/2005/8/layout/vList2"/>
    <dgm:cxn modelId="{3CEADBBF-87E8-4322-BA70-6701557A622B}" srcId="{BF3B517B-800C-4255-A048-6C9DA7390455}" destId="{E45C9ABE-7E11-4409-AF6D-08DAEEA6A6D0}" srcOrd="2" destOrd="0" parTransId="{E201F27C-2130-4A8B-8908-76B8DDA565D3}" sibTransId="{F047B825-A1C5-4799-8108-7E5CA39F56F7}"/>
    <dgm:cxn modelId="{650C9BE0-5FB1-4F00-A620-41B4789462A0}" type="presOf" srcId="{7C492188-2B91-4B83-ACEB-72086D96C6CB}" destId="{A5F9BFB0-F87E-4CBA-BC6D-DAC7AD45A344}" srcOrd="0" destOrd="0" presId="urn:microsoft.com/office/officeart/2005/8/layout/vList2"/>
    <dgm:cxn modelId="{B14E4DEC-266B-4BD3-B035-B4E969CF6242}" type="presOf" srcId="{08ED129D-F8AB-491D-A4B4-12E66BB0F0AF}" destId="{71D12D94-B8D8-45DC-9C6B-E4AE6C2D760A}" srcOrd="0" destOrd="0" presId="urn:microsoft.com/office/officeart/2005/8/layout/vList2"/>
    <dgm:cxn modelId="{AAB2F263-D77D-45E1-BCC1-A4F1FD4FFBF6}" type="presParOf" srcId="{8E3C9C5A-52E1-4350-B589-F877CBE98ED8}" destId="{4A8A1A0E-D0B6-4A24-BE7E-70D89F68BDDE}" srcOrd="0" destOrd="0" presId="urn:microsoft.com/office/officeart/2005/8/layout/vList2"/>
    <dgm:cxn modelId="{2E6CEA2E-5453-4BC7-B66E-745A216CEBC3}" type="presParOf" srcId="{8E3C9C5A-52E1-4350-B589-F877CBE98ED8}" destId="{FA57F80F-FD4B-4636-8379-4D55084F7C71}" srcOrd="1" destOrd="0" presId="urn:microsoft.com/office/officeart/2005/8/layout/vList2"/>
    <dgm:cxn modelId="{75E32426-A140-4B64-8BFA-87F5CC0763E4}" type="presParOf" srcId="{8E3C9C5A-52E1-4350-B589-F877CBE98ED8}" destId="{A5F9BFB0-F87E-4CBA-BC6D-DAC7AD45A344}" srcOrd="2" destOrd="0" presId="urn:microsoft.com/office/officeart/2005/8/layout/vList2"/>
    <dgm:cxn modelId="{ECDD237D-7F32-468E-9527-4A36732535FA}" type="presParOf" srcId="{8E3C9C5A-52E1-4350-B589-F877CBE98ED8}" destId="{94EF8BFB-9275-4B83-B33C-9599CFC3E03D}" srcOrd="3" destOrd="0" presId="urn:microsoft.com/office/officeart/2005/8/layout/vList2"/>
    <dgm:cxn modelId="{EBB95A2B-51FB-4B06-B037-C26C09BEBF1C}" type="presParOf" srcId="{8E3C9C5A-52E1-4350-B589-F877CBE98ED8}" destId="{B55EB764-F345-4B68-A69E-744871BF4679}" srcOrd="4" destOrd="0" presId="urn:microsoft.com/office/officeart/2005/8/layout/vList2"/>
    <dgm:cxn modelId="{09D3B397-97C0-4DE2-947C-9EF7FD94C73D}" type="presParOf" srcId="{8E3C9C5A-52E1-4350-B589-F877CBE98ED8}" destId="{3D9DB9CA-4B2A-4EC4-B102-D260C065A125}" srcOrd="5" destOrd="0" presId="urn:microsoft.com/office/officeart/2005/8/layout/vList2"/>
    <dgm:cxn modelId="{F7435F9D-612B-4BF4-9B6C-444FFDC4E26C}" type="presParOf" srcId="{8E3C9C5A-52E1-4350-B589-F877CBE98ED8}" destId="{71D12D94-B8D8-45DC-9C6B-E4AE6C2D760A}"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5B77A7F-D5C7-4F12-A96F-3E96E0FD0F5C}"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5FDEFB14-EB36-48DD-A792-D18D454798E6}">
      <dgm:prSet/>
      <dgm:spPr/>
      <dgm:t>
        <a:bodyPr/>
        <a:lstStyle/>
        <a:p>
          <a:pPr>
            <a:lnSpc>
              <a:spcPct val="100000"/>
            </a:lnSpc>
            <a:defRPr cap="all"/>
          </a:pPr>
          <a:r>
            <a:rPr lang="en-GB"/>
            <a:t>Cuddly Toy</a:t>
          </a:r>
          <a:endParaRPr lang="en-US"/>
        </a:p>
      </dgm:t>
    </dgm:pt>
    <dgm:pt modelId="{8E1BFD89-AC41-4096-B4B9-9B151923181C}" type="parTrans" cxnId="{8288E296-E9E1-43E4-B210-A68CA6B6D4B6}">
      <dgm:prSet/>
      <dgm:spPr/>
      <dgm:t>
        <a:bodyPr/>
        <a:lstStyle/>
        <a:p>
          <a:endParaRPr lang="en-US"/>
        </a:p>
      </dgm:t>
    </dgm:pt>
    <dgm:pt modelId="{DFD5A25F-20C3-48FC-8034-0A382B0F11A2}" type="sibTrans" cxnId="{8288E296-E9E1-43E4-B210-A68CA6B6D4B6}">
      <dgm:prSet/>
      <dgm:spPr/>
      <dgm:t>
        <a:bodyPr/>
        <a:lstStyle/>
        <a:p>
          <a:endParaRPr lang="en-US"/>
        </a:p>
      </dgm:t>
    </dgm:pt>
    <dgm:pt modelId="{2B704C04-6F83-40DC-AC5B-E9698D1714E5}">
      <dgm:prSet/>
      <dgm:spPr/>
      <dgm:t>
        <a:bodyPr/>
        <a:lstStyle/>
        <a:p>
          <a:pPr>
            <a:lnSpc>
              <a:spcPct val="100000"/>
            </a:lnSpc>
            <a:defRPr cap="all"/>
          </a:pPr>
          <a:r>
            <a:rPr lang="en-GB"/>
            <a:t>Book</a:t>
          </a:r>
          <a:endParaRPr lang="en-US"/>
        </a:p>
      </dgm:t>
    </dgm:pt>
    <dgm:pt modelId="{CC94C39F-C2A1-404B-9487-653C5C313353}" type="parTrans" cxnId="{E1FD658C-D620-4AAE-9304-B49AC25BBAE2}">
      <dgm:prSet/>
      <dgm:spPr/>
      <dgm:t>
        <a:bodyPr/>
        <a:lstStyle/>
        <a:p>
          <a:endParaRPr lang="en-US"/>
        </a:p>
      </dgm:t>
    </dgm:pt>
    <dgm:pt modelId="{1BA07668-E668-4BC7-9054-C7A0E5BC9FCD}" type="sibTrans" cxnId="{E1FD658C-D620-4AAE-9304-B49AC25BBAE2}">
      <dgm:prSet/>
      <dgm:spPr/>
      <dgm:t>
        <a:bodyPr/>
        <a:lstStyle/>
        <a:p>
          <a:endParaRPr lang="en-US"/>
        </a:p>
      </dgm:t>
    </dgm:pt>
    <dgm:pt modelId="{1D99C796-18BB-4185-921B-7229750F026D}">
      <dgm:prSet/>
      <dgm:spPr/>
      <dgm:t>
        <a:bodyPr/>
        <a:lstStyle/>
        <a:p>
          <a:pPr>
            <a:lnSpc>
              <a:spcPct val="100000"/>
            </a:lnSpc>
            <a:defRPr cap="all"/>
          </a:pPr>
          <a:r>
            <a:rPr lang="en-GB" dirty="0"/>
            <a:t>Small game: Top Trumps   Travel Chess  </a:t>
          </a:r>
          <a:r>
            <a:rPr lang="en-GB" dirty="0" err="1"/>
            <a:t>Dobble</a:t>
          </a:r>
          <a:r>
            <a:rPr lang="en-GB" dirty="0"/>
            <a:t>   Uno</a:t>
          </a:r>
          <a:endParaRPr lang="en-US" dirty="0"/>
        </a:p>
      </dgm:t>
    </dgm:pt>
    <dgm:pt modelId="{2E1CCC26-B55C-494A-9722-F35FA5892FCF}" type="parTrans" cxnId="{954B94C4-D50C-4A2D-AAE3-6001A08C6F3F}">
      <dgm:prSet/>
      <dgm:spPr/>
      <dgm:t>
        <a:bodyPr/>
        <a:lstStyle/>
        <a:p>
          <a:endParaRPr lang="en-US"/>
        </a:p>
      </dgm:t>
    </dgm:pt>
    <dgm:pt modelId="{8386979C-8AB8-47A9-9F9D-D7FEECF82840}" type="sibTrans" cxnId="{954B94C4-D50C-4A2D-AAE3-6001A08C6F3F}">
      <dgm:prSet/>
      <dgm:spPr/>
      <dgm:t>
        <a:bodyPr/>
        <a:lstStyle/>
        <a:p>
          <a:endParaRPr lang="en-US"/>
        </a:p>
      </dgm:t>
    </dgm:pt>
    <dgm:pt modelId="{79305D94-FF83-4ECF-A225-262B689F347F}">
      <dgm:prSet/>
      <dgm:spPr/>
      <dgm:t>
        <a:bodyPr/>
        <a:lstStyle/>
        <a:p>
          <a:pPr>
            <a:lnSpc>
              <a:spcPct val="100000"/>
            </a:lnSpc>
            <a:defRPr cap="all"/>
          </a:pPr>
          <a:r>
            <a:rPr lang="en-GB"/>
            <a:t>A disposable camera</a:t>
          </a:r>
          <a:endParaRPr lang="en-US"/>
        </a:p>
      </dgm:t>
    </dgm:pt>
    <dgm:pt modelId="{6D7037BE-AF06-41B8-82CA-6F989F3EF799}" type="parTrans" cxnId="{172D353B-530F-4C54-B047-760DE36E4D61}">
      <dgm:prSet/>
      <dgm:spPr/>
      <dgm:t>
        <a:bodyPr/>
        <a:lstStyle/>
        <a:p>
          <a:endParaRPr lang="en-US"/>
        </a:p>
      </dgm:t>
    </dgm:pt>
    <dgm:pt modelId="{CCCB712B-323C-47A7-9D5F-5194EEE138AA}" type="sibTrans" cxnId="{172D353B-530F-4C54-B047-760DE36E4D61}">
      <dgm:prSet/>
      <dgm:spPr/>
      <dgm:t>
        <a:bodyPr/>
        <a:lstStyle/>
        <a:p>
          <a:endParaRPr lang="en-US"/>
        </a:p>
      </dgm:t>
    </dgm:pt>
    <dgm:pt modelId="{831627AB-3F1E-4ED4-A4F9-579211D834C2}">
      <dgm:prSet/>
      <dgm:spPr/>
      <dgm:t>
        <a:bodyPr/>
        <a:lstStyle/>
        <a:p>
          <a:pPr>
            <a:lnSpc>
              <a:spcPct val="100000"/>
            </a:lnSpc>
            <a:defRPr cap="all"/>
          </a:pPr>
          <a:r>
            <a:rPr lang="en-GB"/>
            <a:t>Torch</a:t>
          </a:r>
          <a:endParaRPr lang="en-US"/>
        </a:p>
      </dgm:t>
    </dgm:pt>
    <dgm:pt modelId="{8C3DAF42-3446-456D-8274-8D006AC3B40D}" type="parTrans" cxnId="{1E50EB05-F9E9-4FB8-B8C7-EE5691F68D0C}">
      <dgm:prSet/>
      <dgm:spPr/>
      <dgm:t>
        <a:bodyPr/>
        <a:lstStyle/>
        <a:p>
          <a:endParaRPr lang="en-US"/>
        </a:p>
      </dgm:t>
    </dgm:pt>
    <dgm:pt modelId="{57738C46-02FB-4C1E-AB21-CA05E58E2423}" type="sibTrans" cxnId="{1E50EB05-F9E9-4FB8-B8C7-EE5691F68D0C}">
      <dgm:prSet/>
      <dgm:spPr/>
      <dgm:t>
        <a:bodyPr/>
        <a:lstStyle/>
        <a:p>
          <a:endParaRPr lang="en-US"/>
        </a:p>
      </dgm:t>
    </dgm:pt>
    <dgm:pt modelId="{EA16DF0F-D65C-4A2E-8059-316B75BD3B26}">
      <dgm:prSet/>
      <dgm:spPr/>
      <dgm:t>
        <a:bodyPr/>
        <a:lstStyle/>
        <a:p>
          <a:pPr>
            <a:lnSpc>
              <a:spcPct val="100000"/>
            </a:lnSpc>
            <a:defRPr cap="all"/>
          </a:pPr>
          <a:r>
            <a:rPr lang="en-GB"/>
            <a:t>Spending Money (up to £5)in change in a NAMED wallet/purse/envelope</a:t>
          </a:r>
          <a:endParaRPr lang="en-US"/>
        </a:p>
      </dgm:t>
    </dgm:pt>
    <dgm:pt modelId="{C6152BAD-7F41-41E1-B0F0-BFD9489AE86D}" type="parTrans" cxnId="{807CFEC2-D030-4ED4-AC78-857F9D021B1C}">
      <dgm:prSet/>
      <dgm:spPr/>
      <dgm:t>
        <a:bodyPr/>
        <a:lstStyle/>
        <a:p>
          <a:endParaRPr lang="en-US"/>
        </a:p>
      </dgm:t>
    </dgm:pt>
    <dgm:pt modelId="{A1A1B19F-F910-4694-B121-8F6D8270F492}" type="sibTrans" cxnId="{807CFEC2-D030-4ED4-AC78-857F9D021B1C}">
      <dgm:prSet/>
      <dgm:spPr/>
      <dgm:t>
        <a:bodyPr/>
        <a:lstStyle/>
        <a:p>
          <a:endParaRPr lang="en-US"/>
        </a:p>
      </dgm:t>
    </dgm:pt>
    <dgm:pt modelId="{6A6FF05C-9BC6-4423-B0F7-0A8ADEE23FA4}">
      <dgm:prSet/>
      <dgm:spPr/>
      <dgm:t>
        <a:bodyPr/>
        <a:lstStyle/>
        <a:p>
          <a:pPr>
            <a:lnSpc>
              <a:spcPct val="100000"/>
            </a:lnSpc>
            <a:defRPr cap="all"/>
          </a:pPr>
          <a:r>
            <a:rPr lang="en-GB"/>
            <a:t>Water bottle</a:t>
          </a:r>
          <a:endParaRPr lang="en-US"/>
        </a:p>
      </dgm:t>
    </dgm:pt>
    <dgm:pt modelId="{C27A7DA3-1364-4177-8AAB-0F7DAED43E74}" type="parTrans" cxnId="{B2AD99E3-D335-4727-8189-CCD4BAAEB040}">
      <dgm:prSet/>
      <dgm:spPr/>
      <dgm:t>
        <a:bodyPr/>
        <a:lstStyle/>
        <a:p>
          <a:endParaRPr lang="en-US"/>
        </a:p>
      </dgm:t>
    </dgm:pt>
    <dgm:pt modelId="{7B85AA74-61C3-4A1B-AC14-8A16F03BFA21}" type="sibTrans" cxnId="{B2AD99E3-D335-4727-8189-CCD4BAAEB040}">
      <dgm:prSet/>
      <dgm:spPr/>
      <dgm:t>
        <a:bodyPr/>
        <a:lstStyle/>
        <a:p>
          <a:endParaRPr lang="en-US"/>
        </a:p>
      </dgm:t>
    </dgm:pt>
    <dgm:pt modelId="{540B8FB2-61AA-43FA-8474-62BE18250999}">
      <dgm:prSet/>
      <dgm:spPr/>
      <dgm:t>
        <a:bodyPr/>
        <a:lstStyle/>
        <a:p>
          <a:pPr>
            <a:lnSpc>
              <a:spcPct val="100000"/>
            </a:lnSpc>
            <a:defRPr cap="all"/>
          </a:pPr>
          <a:r>
            <a:rPr lang="en-GB" dirty="0"/>
            <a:t>All in a small backpack to keep it all together for the journey and at the centre.</a:t>
          </a:r>
          <a:endParaRPr lang="en-US" dirty="0"/>
        </a:p>
      </dgm:t>
    </dgm:pt>
    <dgm:pt modelId="{D75F7C9D-CB25-4ECB-A0B7-1BAB881C7750}" type="parTrans" cxnId="{C96B70C5-2683-4CF1-822B-5C5DBC5C124D}">
      <dgm:prSet/>
      <dgm:spPr/>
      <dgm:t>
        <a:bodyPr/>
        <a:lstStyle/>
        <a:p>
          <a:endParaRPr lang="en-US"/>
        </a:p>
      </dgm:t>
    </dgm:pt>
    <dgm:pt modelId="{7133E2CF-0F48-433A-B36B-1562C892DAC2}" type="sibTrans" cxnId="{C96B70C5-2683-4CF1-822B-5C5DBC5C124D}">
      <dgm:prSet/>
      <dgm:spPr/>
      <dgm:t>
        <a:bodyPr/>
        <a:lstStyle/>
        <a:p>
          <a:endParaRPr lang="en-US"/>
        </a:p>
      </dgm:t>
    </dgm:pt>
    <dgm:pt modelId="{8EF3038A-45DD-4E26-9AB4-73CFC4ECDE27}" type="pres">
      <dgm:prSet presAssocID="{25B77A7F-D5C7-4F12-A96F-3E96E0FD0F5C}" presName="root" presStyleCnt="0">
        <dgm:presLayoutVars>
          <dgm:dir/>
          <dgm:resizeHandles val="exact"/>
        </dgm:presLayoutVars>
      </dgm:prSet>
      <dgm:spPr/>
    </dgm:pt>
    <dgm:pt modelId="{9881240A-1FD7-4CF1-8FC5-7A0058E78DCF}" type="pres">
      <dgm:prSet presAssocID="{5FDEFB14-EB36-48DD-A792-D18D454798E6}" presName="compNode" presStyleCnt="0"/>
      <dgm:spPr/>
    </dgm:pt>
    <dgm:pt modelId="{4E54FD05-0F1A-4F49-88F0-6F417F972305}" type="pres">
      <dgm:prSet presAssocID="{5FDEFB14-EB36-48DD-A792-D18D454798E6}" presName="iconBgRect" presStyleLbl="bgShp" presStyleIdx="0" presStyleCnt="8"/>
      <dgm:spPr/>
    </dgm:pt>
    <dgm:pt modelId="{B52FEA17-7337-4BE2-9C88-63DDF9075D1C}" type="pres">
      <dgm:prSet presAssocID="{5FDEFB14-EB36-48DD-A792-D18D454798E6}"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tuffedToy"/>
        </a:ext>
      </dgm:extLst>
    </dgm:pt>
    <dgm:pt modelId="{1BEE6AEA-5608-4EF2-B1B7-06FF5C16F89C}" type="pres">
      <dgm:prSet presAssocID="{5FDEFB14-EB36-48DD-A792-D18D454798E6}" presName="spaceRect" presStyleCnt="0"/>
      <dgm:spPr/>
    </dgm:pt>
    <dgm:pt modelId="{EEC91570-D889-4B87-8AB9-617CF05A1351}" type="pres">
      <dgm:prSet presAssocID="{5FDEFB14-EB36-48DD-A792-D18D454798E6}" presName="textRect" presStyleLbl="revTx" presStyleIdx="0" presStyleCnt="8">
        <dgm:presLayoutVars>
          <dgm:chMax val="1"/>
          <dgm:chPref val="1"/>
        </dgm:presLayoutVars>
      </dgm:prSet>
      <dgm:spPr/>
    </dgm:pt>
    <dgm:pt modelId="{880955E6-07AC-45A2-874F-F8E85A8F7DB5}" type="pres">
      <dgm:prSet presAssocID="{DFD5A25F-20C3-48FC-8034-0A382B0F11A2}" presName="sibTrans" presStyleCnt="0"/>
      <dgm:spPr/>
    </dgm:pt>
    <dgm:pt modelId="{EA3F67FE-194D-4B9E-B6D5-7EBE7145D003}" type="pres">
      <dgm:prSet presAssocID="{2B704C04-6F83-40DC-AC5B-E9698D1714E5}" presName="compNode" presStyleCnt="0"/>
      <dgm:spPr/>
    </dgm:pt>
    <dgm:pt modelId="{D5A83B09-C1BA-4AAC-86DC-E32AC6E495A6}" type="pres">
      <dgm:prSet presAssocID="{2B704C04-6F83-40DC-AC5B-E9698D1714E5}" presName="iconBgRect" presStyleLbl="bgShp" presStyleIdx="1" presStyleCnt="8"/>
      <dgm:spPr/>
    </dgm:pt>
    <dgm:pt modelId="{1C26612E-C60F-4C34-AFB8-DAE104BCE1D5}" type="pres">
      <dgm:prSet presAssocID="{2B704C04-6F83-40DC-AC5B-E9698D1714E5}"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16E1355C-2B1F-44E0-9450-4575CC00440A}" type="pres">
      <dgm:prSet presAssocID="{2B704C04-6F83-40DC-AC5B-E9698D1714E5}" presName="spaceRect" presStyleCnt="0"/>
      <dgm:spPr/>
    </dgm:pt>
    <dgm:pt modelId="{E2357506-D69A-4C91-BF95-FD7B0A2AB6CC}" type="pres">
      <dgm:prSet presAssocID="{2B704C04-6F83-40DC-AC5B-E9698D1714E5}" presName="textRect" presStyleLbl="revTx" presStyleIdx="1" presStyleCnt="8">
        <dgm:presLayoutVars>
          <dgm:chMax val="1"/>
          <dgm:chPref val="1"/>
        </dgm:presLayoutVars>
      </dgm:prSet>
      <dgm:spPr/>
    </dgm:pt>
    <dgm:pt modelId="{C4B90FD9-CFC7-464B-AD96-ADE0C0D37974}" type="pres">
      <dgm:prSet presAssocID="{1BA07668-E668-4BC7-9054-C7A0E5BC9FCD}" presName="sibTrans" presStyleCnt="0"/>
      <dgm:spPr/>
    </dgm:pt>
    <dgm:pt modelId="{5728B56E-9268-450D-937F-2D60660501D9}" type="pres">
      <dgm:prSet presAssocID="{1D99C796-18BB-4185-921B-7229750F026D}" presName="compNode" presStyleCnt="0"/>
      <dgm:spPr/>
    </dgm:pt>
    <dgm:pt modelId="{17CDA73D-75C7-46E6-8532-7685E7A1CEBC}" type="pres">
      <dgm:prSet presAssocID="{1D99C796-18BB-4185-921B-7229750F026D}" presName="iconBgRect" presStyleLbl="bgShp" presStyleIdx="2" presStyleCnt="8"/>
      <dgm:spPr/>
    </dgm:pt>
    <dgm:pt modelId="{62EB140F-2FDE-4778-B26A-4AE1246331B1}" type="pres">
      <dgm:prSet presAssocID="{1D99C796-18BB-4185-921B-7229750F026D}"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ss Pieces"/>
        </a:ext>
      </dgm:extLst>
    </dgm:pt>
    <dgm:pt modelId="{28A5201F-0F11-4C64-A2FD-B1EF44B03BA7}" type="pres">
      <dgm:prSet presAssocID="{1D99C796-18BB-4185-921B-7229750F026D}" presName="spaceRect" presStyleCnt="0"/>
      <dgm:spPr/>
    </dgm:pt>
    <dgm:pt modelId="{D4CB7E83-69AE-44BC-A747-043379D7E3B0}" type="pres">
      <dgm:prSet presAssocID="{1D99C796-18BB-4185-921B-7229750F026D}" presName="textRect" presStyleLbl="revTx" presStyleIdx="2" presStyleCnt="8">
        <dgm:presLayoutVars>
          <dgm:chMax val="1"/>
          <dgm:chPref val="1"/>
        </dgm:presLayoutVars>
      </dgm:prSet>
      <dgm:spPr/>
    </dgm:pt>
    <dgm:pt modelId="{8445A877-99E8-464A-BB78-67D77E2FF8F7}" type="pres">
      <dgm:prSet presAssocID="{8386979C-8AB8-47A9-9F9D-D7FEECF82840}" presName="sibTrans" presStyleCnt="0"/>
      <dgm:spPr/>
    </dgm:pt>
    <dgm:pt modelId="{F00DF78B-2667-4265-9347-E38757237795}" type="pres">
      <dgm:prSet presAssocID="{79305D94-FF83-4ECF-A225-262B689F347F}" presName="compNode" presStyleCnt="0"/>
      <dgm:spPr/>
    </dgm:pt>
    <dgm:pt modelId="{62BFA3F2-E98C-4614-829C-D1A8FE994E83}" type="pres">
      <dgm:prSet presAssocID="{79305D94-FF83-4ECF-A225-262B689F347F}" presName="iconBgRect" presStyleLbl="bgShp" presStyleIdx="3" presStyleCnt="8"/>
      <dgm:spPr/>
    </dgm:pt>
    <dgm:pt modelId="{AB7FF3B3-1759-4A7C-A98F-58056ACD5CEC}" type="pres">
      <dgm:prSet presAssocID="{79305D94-FF83-4ECF-A225-262B689F347F}"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Wallet"/>
        </a:ext>
      </dgm:extLst>
    </dgm:pt>
    <dgm:pt modelId="{9963859E-4710-4941-84BF-839CE134EC71}" type="pres">
      <dgm:prSet presAssocID="{79305D94-FF83-4ECF-A225-262B689F347F}" presName="spaceRect" presStyleCnt="0"/>
      <dgm:spPr/>
    </dgm:pt>
    <dgm:pt modelId="{B486F5C8-C4B2-400E-9B77-965A76D9281D}" type="pres">
      <dgm:prSet presAssocID="{79305D94-FF83-4ECF-A225-262B689F347F}" presName="textRect" presStyleLbl="revTx" presStyleIdx="3" presStyleCnt="8">
        <dgm:presLayoutVars>
          <dgm:chMax val="1"/>
          <dgm:chPref val="1"/>
        </dgm:presLayoutVars>
      </dgm:prSet>
      <dgm:spPr/>
    </dgm:pt>
    <dgm:pt modelId="{00FABBD1-4DA5-490D-B43C-4ABBE1D59029}" type="pres">
      <dgm:prSet presAssocID="{CCCB712B-323C-47A7-9D5F-5194EEE138AA}" presName="sibTrans" presStyleCnt="0"/>
      <dgm:spPr/>
    </dgm:pt>
    <dgm:pt modelId="{09A9CE86-596A-4E65-9D70-EBD2E6DFE015}" type="pres">
      <dgm:prSet presAssocID="{831627AB-3F1E-4ED4-A4F9-579211D834C2}" presName="compNode" presStyleCnt="0"/>
      <dgm:spPr/>
    </dgm:pt>
    <dgm:pt modelId="{0021007D-1265-4C6A-8B15-FD9010E99C3F}" type="pres">
      <dgm:prSet presAssocID="{831627AB-3F1E-4ED4-A4F9-579211D834C2}" presName="iconBgRect" presStyleLbl="bgShp" presStyleIdx="4" presStyleCnt="8"/>
      <dgm:spPr/>
    </dgm:pt>
    <dgm:pt modelId="{E2CA364A-DF1B-41EB-910B-CD1DDC146810}" type="pres">
      <dgm:prSet presAssocID="{831627AB-3F1E-4ED4-A4F9-579211D834C2}"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Flashlight"/>
        </a:ext>
      </dgm:extLst>
    </dgm:pt>
    <dgm:pt modelId="{01A27D75-C7B8-48D7-992C-A1B723D7A7CF}" type="pres">
      <dgm:prSet presAssocID="{831627AB-3F1E-4ED4-A4F9-579211D834C2}" presName="spaceRect" presStyleCnt="0"/>
      <dgm:spPr/>
    </dgm:pt>
    <dgm:pt modelId="{20EB97F2-03F6-4DF9-A955-CBD884A91228}" type="pres">
      <dgm:prSet presAssocID="{831627AB-3F1E-4ED4-A4F9-579211D834C2}" presName="textRect" presStyleLbl="revTx" presStyleIdx="4" presStyleCnt="8">
        <dgm:presLayoutVars>
          <dgm:chMax val="1"/>
          <dgm:chPref val="1"/>
        </dgm:presLayoutVars>
      </dgm:prSet>
      <dgm:spPr/>
    </dgm:pt>
    <dgm:pt modelId="{AC9F204D-0E36-4C72-A3E6-BA47F583000E}" type="pres">
      <dgm:prSet presAssocID="{57738C46-02FB-4C1E-AB21-CA05E58E2423}" presName="sibTrans" presStyleCnt="0"/>
      <dgm:spPr/>
    </dgm:pt>
    <dgm:pt modelId="{B4E54B34-2968-4DDF-8370-55F5200BAE9B}" type="pres">
      <dgm:prSet presAssocID="{EA16DF0F-D65C-4A2E-8059-316B75BD3B26}" presName="compNode" presStyleCnt="0"/>
      <dgm:spPr/>
    </dgm:pt>
    <dgm:pt modelId="{8755F2A0-7133-43CD-AC0B-4900F1C261D8}" type="pres">
      <dgm:prSet presAssocID="{EA16DF0F-D65C-4A2E-8059-316B75BD3B26}" presName="iconBgRect" presStyleLbl="bgShp" presStyleIdx="5" presStyleCnt="8"/>
      <dgm:spPr/>
    </dgm:pt>
    <dgm:pt modelId="{1578F7FA-8EA4-4747-8C7B-88516E8A594A}" type="pres">
      <dgm:prSet presAssocID="{EA16DF0F-D65C-4A2E-8059-316B75BD3B26}"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Shopping bag"/>
        </a:ext>
      </dgm:extLst>
    </dgm:pt>
    <dgm:pt modelId="{170E6B48-59FD-42D9-AF76-9C13BA8E93C5}" type="pres">
      <dgm:prSet presAssocID="{EA16DF0F-D65C-4A2E-8059-316B75BD3B26}" presName="spaceRect" presStyleCnt="0"/>
      <dgm:spPr/>
    </dgm:pt>
    <dgm:pt modelId="{D60F8227-42FC-4176-BA7E-3545CFD9F97A}" type="pres">
      <dgm:prSet presAssocID="{EA16DF0F-D65C-4A2E-8059-316B75BD3B26}" presName="textRect" presStyleLbl="revTx" presStyleIdx="5" presStyleCnt="8">
        <dgm:presLayoutVars>
          <dgm:chMax val="1"/>
          <dgm:chPref val="1"/>
        </dgm:presLayoutVars>
      </dgm:prSet>
      <dgm:spPr/>
    </dgm:pt>
    <dgm:pt modelId="{D88C844E-4758-4709-8CC0-970995A39023}" type="pres">
      <dgm:prSet presAssocID="{A1A1B19F-F910-4694-B121-8F6D8270F492}" presName="sibTrans" presStyleCnt="0"/>
      <dgm:spPr/>
    </dgm:pt>
    <dgm:pt modelId="{ADB0A56C-30A8-4692-937A-E19A1596126D}" type="pres">
      <dgm:prSet presAssocID="{6A6FF05C-9BC6-4423-B0F7-0A8ADEE23FA4}" presName="compNode" presStyleCnt="0"/>
      <dgm:spPr/>
    </dgm:pt>
    <dgm:pt modelId="{4F24BD0E-5D76-4ECE-A02B-E01DDCC8AF63}" type="pres">
      <dgm:prSet presAssocID="{6A6FF05C-9BC6-4423-B0F7-0A8ADEE23FA4}" presName="iconBgRect" presStyleLbl="bgShp" presStyleIdx="6" presStyleCnt="8"/>
      <dgm:spPr/>
    </dgm:pt>
    <dgm:pt modelId="{B2C6FBD8-8786-46A1-BFA6-EC8A745BE762}" type="pres">
      <dgm:prSet presAssocID="{6A6FF05C-9BC6-4423-B0F7-0A8ADEE23FA4}"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dgm:spPr>
      <dgm:extLst>
        <a:ext uri="{E40237B7-FDA0-4F09-8148-C483321AD2D9}">
          <dgm14:cNvPr xmlns:dgm14="http://schemas.microsoft.com/office/drawing/2010/diagram" id="0" name="" descr="Bottle"/>
        </a:ext>
      </dgm:extLst>
    </dgm:pt>
    <dgm:pt modelId="{23A8363B-1C70-45AF-846C-E5E8BB2499D3}" type="pres">
      <dgm:prSet presAssocID="{6A6FF05C-9BC6-4423-B0F7-0A8ADEE23FA4}" presName="spaceRect" presStyleCnt="0"/>
      <dgm:spPr/>
    </dgm:pt>
    <dgm:pt modelId="{AB2E2AF5-DBE2-465D-875F-7EFC1D6121EB}" type="pres">
      <dgm:prSet presAssocID="{6A6FF05C-9BC6-4423-B0F7-0A8ADEE23FA4}" presName="textRect" presStyleLbl="revTx" presStyleIdx="6" presStyleCnt="8">
        <dgm:presLayoutVars>
          <dgm:chMax val="1"/>
          <dgm:chPref val="1"/>
        </dgm:presLayoutVars>
      </dgm:prSet>
      <dgm:spPr/>
    </dgm:pt>
    <dgm:pt modelId="{A9730ED2-CA56-42EC-A669-E879DC479A89}" type="pres">
      <dgm:prSet presAssocID="{7B85AA74-61C3-4A1B-AC14-8A16F03BFA21}" presName="sibTrans" presStyleCnt="0"/>
      <dgm:spPr/>
    </dgm:pt>
    <dgm:pt modelId="{FE8130C9-21A4-4176-A5F1-814513C2E41D}" type="pres">
      <dgm:prSet presAssocID="{540B8FB2-61AA-43FA-8474-62BE18250999}" presName="compNode" presStyleCnt="0"/>
      <dgm:spPr/>
    </dgm:pt>
    <dgm:pt modelId="{03A6D645-2695-47BE-B2B4-83DF94D946D6}" type="pres">
      <dgm:prSet presAssocID="{540B8FB2-61AA-43FA-8474-62BE18250999}" presName="iconBgRect" presStyleLbl="bgShp" presStyleIdx="7" presStyleCnt="8"/>
      <dgm:spPr/>
    </dgm:pt>
    <dgm:pt modelId="{30616F36-AFEC-42A0-A013-F696F7F6CA39}" type="pres">
      <dgm:prSet presAssocID="{540B8FB2-61AA-43FA-8474-62BE18250999}"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dgm:spPr>
      <dgm:extLst>
        <a:ext uri="{E40237B7-FDA0-4F09-8148-C483321AD2D9}">
          <dgm14:cNvPr xmlns:dgm14="http://schemas.microsoft.com/office/drawing/2010/diagram" id="0" name="" descr="Backpack"/>
        </a:ext>
      </dgm:extLst>
    </dgm:pt>
    <dgm:pt modelId="{CCE1ED31-3572-4B2F-8A17-50EAAB3A4975}" type="pres">
      <dgm:prSet presAssocID="{540B8FB2-61AA-43FA-8474-62BE18250999}" presName="spaceRect" presStyleCnt="0"/>
      <dgm:spPr/>
    </dgm:pt>
    <dgm:pt modelId="{F59443F5-996D-4FB4-939B-A584A57648FB}" type="pres">
      <dgm:prSet presAssocID="{540B8FB2-61AA-43FA-8474-62BE18250999}" presName="textRect" presStyleLbl="revTx" presStyleIdx="7" presStyleCnt="8">
        <dgm:presLayoutVars>
          <dgm:chMax val="1"/>
          <dgm:chPref val="1"/>
        </dgm:presLayoutVars>
      </dgm:prSet>
      <dgm:spPr/>
    </dgm:pt>
  </dgm:ptLst>
  <dgm:cxnLst>
    <dgm:cxn modelId="{1E50EB05-F9E9-4FB8-B8C7-EE5691F68D0C}" srcId="{25B77A7F-D5C7-4F12-A96F-3E96E0FD0F5C}" destId="{831627AB-3F1E-4ED4-A4F9-579211D834C2}" srcOrd="4" destOrd="0" parTransId="{8C3DAF42-3446-456D-8274-8D006AC3B40D}" sibTransId="{57738C46-02FB-4C1E-AB21-CA05E58E2423}"/>
    <dgm:cxn modelId="{0B0E5E19-7BC1-41CD-B8CC-C060F7D0B976}" type="presOf" srcId="{EA16DF0F-D65C-4A2E-8059-316B75BD3B26}" destId="{D60F8227-42FC-4176-BA7E-3545CFD9F97A}" srcOrd="0" destOrd="0" presId="urn:microsoft.com/office/officeart/2018/5/layout/IconCircleLabelList"/>
    <dgm:cxn modelId="{172D353B-530F-4C54-B047-760DE36E4D61}" srcId="{25B77A7F-D5C7-4F12-A96F-3E96E0FD0F5C}" destId="{79305D94-FF83-4ECF-A225-262B689F347F}" srcOrd="3" destOrd="0" parTransId="{6D7037BE-AF06-41B8-82CA-6F989F3EF799}" sibTransId="{CCCB712B-323C-47A7-9D5F-5194EEE138AA}"/>
    <dgm:cxn modelId="{5869F557-7622-41D5-97E5-A40743C902B4}" type="presOf" srcId="{2B704C04-6F83-40DC-AC5B-E9698D1714E5}" destId="{E2357506-D69A-4C91-BF95-FD7B0A2AB6CC}" srcOrd="0" destOrd="0" presId="urn:microsoft.com/office/officeart/2018/5/layout/IconCircleLabelList"/>
    <dgm:cxn modelId="{04326488-342E-4646-A5E8-052DED977AB6}" type="presOf" srcId="{79305D94-FF83-4ECF-A225-262B689F347F}" destId="{B486F5C8-C4B2-400E-9B77-965A76D9281D}" srcOrd="0" destOrd="0" presId="urn:microsoft.com/office/officeart/2018/5/layout/IconCircleLabelList"/>
    <dgm:cxn modelId="{E1FD658C-D620-4AAE-9304-B49AC25BBAE2}" srcId="{25B77A7F-D5C7-4F12-A96F-3E96E0FD0F5C}" destId="{2B704C04-6F83-40DC-AC5B-E9698D1714E5}" srcOrd="1" destOrd="0" parTransId="{CC94C39F-C2A1-404B-9487-653C5C313353}" sibTransId="{1BA07668-E668-4BC7-9054-C7A0E5BC9FCD}"/>
    <dgm:cxn modelId="{82856495-0B9D-4615-800D-CC1134467257}" type="presOf" srcId="{25B77A7F-D5C7-4F12-A96F-3E96E0FD0F5C}" destId="{8EF3038A-45DD-4E26-9AB4-73CFC4ECDE27}" srcOrd="0" destOrd="0" presId="urn:microsoft.com/office/officeart/2018/5/layout/IconCircleLabelList"/>
    <dgm:cxn modelId="{8288E296-E9E1-43E4-B210-A68CA6B6D4B6}" srcId="{25B77A7F-D5C7-4F12-A96F-3E96E0FD0F5C}" destId="{5FDEFB14-EB36-48DD-A792-D18D454798E6}" srcOrd="0" destOrd="0" parTransId="{8E1BFD89-AC41-4096-B4B9-9B151923181C}" sibTransId="{DFD5A25F-20C3-48FC-8034-0A382B0F11A2}"/>
    <dgm:cxn modelId="{31B7A0BE-DE45-46A6-9353-74A761C8D836}" type="presOf" srcId="{5FDEFB14-EB36-48DD-A792-D18D454798E6}" destId="{EEC91570-D889-4B87-8AB9-617CF05A1351}" srcOrd="0" destOrd="0" presId="urn:microsoft.com/office/officeart/2018/5/layout/IconCircleLabelList"/>
    <dgm:cxn modelId="{9816E4BE-3281-47AB-834C-D8B75DF341CC}" type="presOf" srcId="{540B8FB2-61AA-43FA-8474-62BE18250999}" destId="{F59443F5-996D-4FB4-939B-A584A57648FB}" srcOrd="0" destOrd="0" presId="urn:microsoft.com/office/officeart/2018/5/layout/IconCircleLabelList"/>
    <dgm:cxn modelId="{807CFEC2-D030-4ED4-AC78-857F9D021B1C}" srcId="{25B77A7F-D5C7-4F12-A96F-3E96E0FD0F5C}" destId="{EA16DF0F-D65C-4A2E-8059-316B75BD3B26}" srcOrd="5" destOrd="0" parTransId="{C6152BAD-7F41-41E1-B0F0-BFD9489AE86D}" sibTransId="{A1A1B19F-F910-4694-B121-8F6D8270F492}"/>
    <dgm:cxn modelId="{954B94C4-D50C-4A2D-AAE3-6001A08C6F3F}" srcId="{25B77A7F-D5C7-4F12-A96F-3E96E0FD0F5C}" destId="{1D99C796-18BB-4185-921B-7229750F026D}" srcOrd="2" destOrd="0" parTransId="{2E1CCC26-B55C-494A-9722-F35FA5892FCF}" sibTransId="{8386979C-8AB8-47A9-9F9D-D7FEECF82840}"/>
    <dgm:cxn modelId="{C96B70C5-2683-4CF1-822B-5C5DBC5C124D}" srcId="{25B77A7F-D5C7-4F12-A96F-3E96E0FD0F5C}" destId="{540B8FB2-61AA-43FA-8474-62BE18250999}" srcOrd="7" destOrd="0" parTransId="{D75F7C9D-CB25-4ECB-A0B7-1BAB881C7750}" sibTransId="{7133E2CF-0F48-433A-B36B-1562C892DAC2}"/>
    <dgm:cxn modelId="{AB36E3DC-946D-4CB5-9FB8-55DA6F6336D9}" type="presOf" srcId="{6A6FF05C-9BC6-4423-B0F7-0A8ADEE23FA4}" destId="{AB2E2AF5-DBE2-465D-875F-7EFC1D6121EB}" srcOrd="0" destOrd="0" presId="urn:microsoft.com/office/officeart/2018/5/layout/IconCircleLabelList"/>
    <dgm:cxn modelId="{06958CDD-0CE1-4A43-AD40-11575D884508}" type="presOf" srcId="{1D99C796-18BB-4185-921B-7229750F026D}" destId="{D4CB7E83-69AE-44BC-A747-043379D7E3B0}" srcOrd="0" destOrd="0" presId="urn:microsoft.com/office/officeart/2018/5/layout/IconCircleLabelList"/>
    <dgm:cxn modelId="{B2AD99E3-D335-4727-8189-CCD4BAAEB040}" srcId="{25B77A7F-D5C7-4F12-A96F-3E96E0FD0F5C}" destId="{6A6FF05C-9BC6-4423-B0F7-0A8ADEE23FA4}" srcOrd="6" destOrd="0" parTransId="{C27A7DA3-1364-4177-8AAB-0F7DAED43E74}" sibTransId="{7B85AA74-61C3-4A1B-AC14-8A16F03BFA21}"/>
    <dgm:cxn modelId="{CF0119E8-1947-4CC7-AF45-1CE68A243B3A}" type="presOf" srcId="{831627AB-3F1E-4ED4-A4F9-579211D834C2}" destId="{20EB97F2-03F6-4DF9-A955-CBD884A91228}" srcOrd="0" destOrd="0" presId="urn:microsoft.com/office/officeart/2018/5/layout/IconCircleLabelList"/>
    <dgm:cxn modelId="{ED360FE0-C085-4B4D-9B8B-517437AEA157}" type="presParOf" srcId="{8EF3038A-45DD-4E26-9AB4-73CFC4ECDE27}" destId="{9881240A-1FD7-4CF1-8FC5-7A0058E78DCF}" srcOrd="0" destOrd="0" presId="urn:microsoft.com/office/officeart/2018/5/layout/IconCircleLabelList"/>
    <dgm:cxn modelId="{E7578045-3BD1-4D78-AE95-C87C25A38544}" type="presParOf" srcId="{9881240A-1FD7-4CF1-8FC5-7A0058E78DCF}" destId="{4E54FD05-0F1A-4F49-88F0-6F417F972305}" srcOrd="0" destOrd="0" presId="urn:microsoft.com/office/officeart/2018/5/layout/IconCircleLabelList"/>
    <dgm:cxn modelId="{8242F0ED-8BEF-425F-8633-AE8320B374BD}" type="presParOf" srcId="{9881240A-1FD7-4CF1-8FC5-7A0058E78DCF}" destId="{B52FEA17-7337-4BE2-9C88-63DDF9075D1C}" srcOrd="1" destOrd="0" presId="urn:microsoft.com/office/officeart/2018/5/layout/IconCircleLabelList"/>
    <dgm:cxn modelId="{16C2B120-0D79-4B20-A329-8E3CEBD0C26A}" type="presParOf" srcId="{9881240A-1FD7-4CF1-8FC5-7A0058E78DCF}" destId="{1BEE6AEA-5608-4EF2-B1B7-06FF5C16F89C}" srcOrd="2" destOrd="0" presId="urn:microsoft.com/office/officeart/2018/5/layout/IconCircleLabelList"/>
    <dgm:cxn modelId="{DF488992-21C7-4224-8F5C-24671D8D0131}" type="presParOf" srcId="{9881240A-1FD7-4CF1-8FC5-7A0058E78DCF}" destId="{EEC91570-D889-4B87-8AB9-617CF05A1351}" srcOrd="3" destOrd="0" presId="urn:microsoft.com/office/officeart/2018/5/layout/IconCircleLabelList"/>
    <dgm:cxn modelId="{3DD70A40-2A46-4F6E-B839-8F775B5967A0}" type="presParOf" srcId="{8EF3038A-45DD-4E26-9AB4-73CFC4ECDE27}" destId="{880955E6-07AC-45A2-874F-F8E85A8F7DB5}" srcOrd="1" destOrd="0" presId="urn:microsoft.com/office/officeart/2018/5/layout/IconCircleLabelList"/>
    <dgm:cxn modelId="{175E2AE2-A274-439C-A9F6-BDEF80CA9955}" type="presParOf" srcId="{8EF3038A-45DD-4E26-9AB4-73CFC4ECDE27}" destId="{EA3F67FE-194D-4B9E-B6D5-7EBE7145D003}" srcOrd="2" destOrd="0" presId="urn:microsoft.com/office/officeart/2018/5/layout/IconCircleLabelList"/>
    <dgm:cxn modelId="{DDB6FB54-9EC4-4991-B1F1-ED4C55649EBC}" type="presParOf" srcId="{EA3F67FE-194D-4B9E-B6D5-7EBE7145D003}" destId="{D5A83B09-C1BA-4AAC-86DC-E32AC6E495A6}" srcOrd="0" destOrd="0" presId="urn:microsoft.com/office/officeart/2018/5/layout/IconCircleLabelList"/>
    <dgm:cxn modelId="{ADD705C9-1DC8-4451-8ABD-05AEB5FA1482}" type="presParOf" srcId="{EA3F67FE-194D-4B9E-B6D5-7EBE7145D003}" destId="{1C26612E-C60F-4C34-AFB8-DAE104BCE1D5}" srcOrd="1" destOrd="0" presId="urn:microsoft.com/office/officeart/2018/5/layout/IconCircleLabelList"/>
    <dgm:cxn modelId="{55567E8C-6320-49F4-A057-D85B074B0B37}" type="presParOf" srcId="{EA3F67FE-194D-4B9E-B6D5-7EBE7145D003}" destId="{16E1355C-2B1F-44E0-9450-4575CC00440A}" srcOrd="2" destOrd="0" presId="urn:microsoft.com/office/officeart/2018/5/layout/IconCircleLabelList"/>
    <dgm:cxn modelId="{3DF1FF92-0FC8-44F3-B6D9-7EE5CD994EA6}" type="presParOf" srcId="{EA3F67FE-194D-4B9E-B6D5-7EBE7145D003}" destId="{E2357506-D69A-4C91-BF95-FD7B0A2AB6CC}" srcOrd="3" destOrd="0" presId="urn:microsoft.com/office/officeart/2018/5/layout/IconCircleLabelList"/>
    <dgm:cxn modelId="{1FB6BE1C-A2E7-421C-930C-AEF1334E6A6B}" type="presParOf" srcId="{8EF3038A-45DD-4E26-9AB4-73CFC4ECDE27}" destId="{C4B90FD9-CFC7-464B-AD96-ADE0C0D37974}" srcOrd="3" destOrd="0" presId="urn:microsoft.com/office/officeart/2018/5/layout/IconCircleLabelList"/>
    <dgm:cxn modelId="{4F357421-B0D0-4C9D-9DE3-6ACAF59ABE28}" type="presParOf" srcId="{8EF3038A-45DD-4E26-9AB4-73CFC4ECDE27}" destId="{5728B56E-9268-450D-937F-2D60660501D9}" srcOrd="4" destOrd="0" presId="urn:microsoft.com/office/officeart/2018/5/layout/IconCircleLabelList"/>
    <dgm:cxn modelId="{45A5D0A3-FE78-42C5-A764-4820709D5F5A}" type="presParOf" srcId="{5728B56E-9268-450D-937F-2D60660501D9}" destId="{17CDA73D-75C7-46E6-8532-7685E7A1CEBC}" srcOrd="0" destOrd="0" presId="urn:microsoft.com/office/officeart/2018/5/layout/IconCircleLabelList"/>
    <dgm:cxn modelId="{10C7C592-3070-4258-AD0E-9E297F19BBCB}" type="presParOf" srcId="{5728B56E-9268-450D-937F-2D60660501D9}" destId="{62EB140F-2FDE-4778-B26A-4AE1246331B1}" srcOrd="1" destOrd="0" presId="urn:microsoft.com/office/officeart/2018/5/layout/IconCircleLabelList"/>
    <dgm:cxn modelId="{83A36838-34A8-413F-AFB3-843FFE62D754}" type="presParOf" srcId="{5728B56E-9268-450D-937F-2D60660501D9}" destId="{28A5201F-0F11-4C64-A2FD-B1EF44B03BA7}" srcOrd="2" destOrd="0" presId="urn:microsoft.com/office/officeart/2018/5/layout/IconCircleLabelList"/>
    <dgm:cxn modelId="{6D0AC61D-F4E9-430F-9B59-C13EDCB5A35A}" type="presParOf" srcId="{5728B56E-9268-450D-937F-2D60660501D9}" destId="{D4CB7E83-69AE-44BC-A747-043379D7E3B0}" srcOrd="3" destOrd="0" presId="urn:microsoft.com/office/officeart/2018/5/layout/IconCircleLabelList"/>
    <dgm:cxn modelId="{9C1A5B6F-0FDF-4D6D-A9B6-2AB9D3750FE9}" type="presParOf" srcId="{8EF3038A-45DD-4E26-9AB4-73CFC4ECDE27}" destId="{8445A877-99E8-464A-BB78-67D77E2FF8F7}" srcOrd="5" destOrd="0" presId="urn:microsoft.com/office/officeart/2018/5/layout/IconCircleLabelList"/>
    <dgm:cxn modelId="{E515BBB9-720D-43EF-BEBB-C5D2476CD261}" type="presParOf" srcId="{8EF3038A-45DD-4E26-9AB4-73CFC4ECDE27}" destId="{F00DF78B-2667-4265-9347-E38757237795}" srcOrd="6" destOrd="0" presId="urn:microsoft.com/office/officeart/2018/5/layout/IconCircleLabelList"/>
    <dgm:cxn modelId="{0DC208B7-BBB0-4821-B9CE-D271E3EAEB30}" type="presParOf" srcId="{F00DF78B-2667-4265-9347-E38757237795}" destId="{62BFA3F2-E98C-4614-829C-D1A8FE994E83}" srcOrd="0" destOrd="0" presId="urn:microsoft.com/office/officeart/2018/5/layout/IconCircleLabelList"/>
    <dgm:cxn modelId="{7A4C3F9D-56E7-4042-BCF5-FEF204FBD554}" type="presParOf" srcId="{F00DF78B-2667-4265-9347-E38757237795}" destId="{AB7FF3B3-1759-4A7C-A98F-58056ACD5CEC}" srcOrd="1" destOrd="0" presId="urn:microsoft.com/office/officeart/2018/5/layout/IconCircleLabelList"/>
    <dgm:cxn modelId="{26843FBB-21AB-4DCD-A117-E97EEE9AAA00}" type="presParOf" srcId="{F00DF78B-2667-4265-9347-E38757237795}" destId="{9963859E-4710-4941-84BF-839CE134EC71}" srcOrd="2" destOrd="0" presId="urn:microsoft.com/office/officeart/2018/5/layout/IconCircleLabelList"/>
    <dgm:cxn modelId="{84AB235A-21D6-4CA6-971C-0212B2278986}" type="presParOf" srcId="{F00DF78B-2667-4265-9347-E38757237795}" destId="{B486F5C8-C4B2-400E-9B77-965A76D9281D}" srcOrd="3" destOrd="0" presId="urn:microsoft.com/office/officeart/2018/5/layout/IconCircleLabelList"/>
    <dgm:cxn modelId="{FA57D435-AA4F-4B72-BE5B-80A5FCA87A6A}" type="presParOf" srcId="{8EF3038A-45DD-4E26-9AB4-73CFC4ECDE27}" destId="{00FABBD1-4DA5-490D-B43C-4ABBE1D59029}" srcOrd="7" destOrd="0" presId="urn:microsoft.com/office/officeart/2018/5/layout/IconCircleLabelList"/>
    <dgm:cxn modelId="{AFF2D6CD-84E5-4192-92F2-9F36C8B421A8}" type="presParOf" srcId="{8EF3038A-45DD-4E26-9AB4-73CFC4ECDE27}" destId="{09A9CE86-596A-4E65-9D70-EBD2E6DFE015}" srcOrd="8" destOrd="0" presId="urn:microsoft.com/office/officeart/2018/5/layout/IconCircleLabelList"/>
    <dgm:cxn modelId="{B844BB00-7688-4530-926B-0005DE651179}" type="presParOf" srcId="{09A9CE86-596A-4E65-9D70-EBD2E6DFE015}" destId="{0021007D-1265-4C6A-8B15-FD9010E99C3F}" srcOrd="0" destOrd="0" presId="urn:microsoft.com/office/officeart/2018/5/layout/IconCircleLabelList"/>
    <dgm:cxn modelId="{D4B50C97-8E26-4268-BF6D-64D30FCB66F6}" type="presParOf" srcId="{09A9CE86-596A-4E65-9D70-EBD2E6DFE015}" destId="{E2CA364A-DF1B-41EB-910B-CD1DDC146810}" srcOrd="1" destOrd="0" presId="urn:microsoft.com/office/officeart/2018/5/layout/IconCircleLabelList"/>
    <dgm:cxn modelId="{84860720-BCA8-4792-AC5A-21B315BC61F8}" type="presParOf" srcId="{09A9CE86-596A-4E65-9D70-EBD2E6DFE015}" destId="{01A27D75-C7B8-48D7-992C-A1B723D7A7CF}" srcOrd="2" destOrd="0" presId="urn:microsoft.com/office/officeart/2018/5/layout/IconCircleLabelList"/>
    <dgm:cxn modelId="{435C9C9D-1649-483E-866E-D629D47B6C77}" type="presParOf" srcId="{09A9CE86-596A-4E65-9D70-EBD2E6DFE015}" destId="{20EB97F2-03F6-4DF9-A955-CBD884A91228}" srcOrd="3" destOrd="0" presId="urn:microsoft.com/office/officeart/2018/5/layout/IconCircleLabelList"/>
    <dgm:cxn modelId="{11F5EE8D-84C9-4655-BD57-82856FB47F04}" type="presParOf" srcId="{8EF3038A-45DD-4E26-9AB4-73CFC4ECDE27}" destId="{AC9F204D-0E36-4C72-A3E6-BA47F583000E}" srcOrd="9" destOrd="0" presId="urn:microsoft.com/office/officeart/2018/5/layout/IconCircleLabelList"/>
    <dgm:cxn modelId="{A5229466-C7B9-4309-A966-8513988C79E2}" type="presParOf" srcId="{8EF3038A-45DD-4E26-9AB4-73CFC4ECDE27}" destId="{B4E54B34-2968-4DDF-8370-55F5200BAE9B}" srcOrd="10" destOrd="0" presId="urn:microsoft.com/office/officeart/2018/5/layout/IconCircleLabelList"/>
    <dgm:cxn modelId="{61196FF1-3F94-4394-93B8-9A1A16056DD2}" type="presParOf" srcId="{B4E54B34-2968-4DDF-8370-55F5200BAE9B}" destId="{8755F2A0-7133-43CD-AC0B-4900F1C261D8}" srcOrd="0" destOrd="0" presId="urn:microsoft.com/office/officeart/2018/5/layout/IconCircleLabelList"/>
    <dgm:cxn modelId="{A8B65CB1-8D50-4EF0-AABA-5C955EFD29A1}" type="presParOf" srcId="{B4E54B34-2968-4DDF-8370-55F5200BAE9B}" destId="{1578F7FA-8EA4-4747-8C7B-88516E8A594A}" srcOrd="1" destOrd="0" presId="urn:microsoft.com/office/officeart/2018/5/layout/IconCircleLabelList"/>
    <dgm:cxn modelId="{95DAF85F-0365-4359-BFBA-FB584E4783CF}" type="presParOf" srcId="{B4E54B34-2968-4DDF-8370-55F5200BAE9B}" destId="{170E6B48-59FD-42D9-AF76-9C13BA8E93C5}" srcOrd="2" destOrd="0" presId="urn:microsoft.com/office/officeart/2018/5/layout/IconCircleLabelList"/>
    <dgm:cxn modelId="{8FCA7E83-8D3B-4708-99AC-731AB3A2D6A0}" type="presParOf" srcId="{B4E54B34-2968-4DDF-8370-55F5200BAE9B}" destId="{D60F8227-42FC-4176-BA7E-3545CFD9F97A}" srcOrd="3" destOrd="0" presId="urn:microsoft.com/office/officeart/2018/5/layout/IconCircleLabelList"/>
    <dgm:cxn modelId="{B1782E2E-D5DC-46D1-80B6-D387AA8F1329}" type="presParOf" srcId="{8EF3038A-45DD-4E26-9AB4-73CFC4ECDE27}" destId="{D88C844E-4758-4709-8CC0-970995A39023}" srcOrd="11" destOrd="0" presId="urn:microsoft.com/office/officeart/2018/5/layout/IconCircleLabelList"/>
    <dgm:cxn modelId="{92C17C57-A674-44A6-A768-2B59C0F9D336}" type="presParOf" srcId="{8EF3038A-45DD-4E26-9AB4-73CFC4ECDE27}" destId="{ADB0A56C-30A8-4692-937A-E19A1596126D}" srcOrd="12" destOrd="0" presId="urn:microsoft.com/office/officeart/2018/5/layout/IconCircleLabelList"/>
    <dgm:cxn modelId="{74E24362-3CA4-4572-A234-23DF99D274DB}" type="presParOf" srcId="{ADB0A56C-30A8-4692-937A-E19A1596126D}" destId="{4F24BD0E-5D76-4ECE-A02B-E01DDCC8AF63}" srcOrd="0" destOrd="0" presId="urn:microsoft.com/office/officeart/2018/5/layout/IconCircleLabelList"/>
    <dgm:cxn modelId="{5764632C-D54F-49C7-A021-82B73D74A380}" type="presParOf" srcId="{ADB0A56C-30A8-4692-937A-E19A1596126D}" destId="{B2C6FBD8-8786-46A1-BFA6-EC8A745BE762}" srcOrd="1" destOrd="0" presId="urn:microsoft.com/office/officeart/2018/5/layout/IconCircleLabelList"/>
    <dgm:cxn modelId="{03C55F21-896F-46C4-BCAC-C8B2FEA1EA2C}" type="presParOf" srcId="{ADB0A56C-30A8-4692-937A-E19A1596126D}" destId="{23A8363B-1C70-45AF-846C-E5E8BB2499D3}" srcOrd="2" destOrd="0" presId="urn:microsoft.com/office/officeart/2018/5/layout/IconCircleLabelList"/>
    <dgm:cxn modelId="{26B02C01-8022-4C25-BCF2-6BB83B3E3DB3}" type="presParOf" srcId="{ADB0A56C-30A8-4692-937A-E19A1596126D}" destId="{AB2E2AF5-DBE2-465D-875F-7EFC1D6121EB}" srcOrd="3" destOrd="0" presId="urn:microsoft.com/office/officeart/2018/5/layout/IconCircleLabelList"/>
    <dgm:cxn modelId="{68BA9682-EF6D-4C3C-AD17-E4D93239C34D}" type="presParOf" srcId="{8EF3038A-45DD-4E26-9AB4-73CFC4ECDE27}" destId="{A9730ED2-CA56-42EC-A669-E879DC479A89}" srcOrd="13" destOrd="0" presId="urn:microsoft.com/office/officeart/2018/5/layout/IconCircleLabelList"/>
    <dgm:cxn modelId="{4A4006C1-2BDA-4F05-B417-415AFE40F3A1}" type="presParOf" srcId="{8EF3038A-45DD-4E26-9AB4-73CFC4ECDE27}" destId="{FE8130C9-21A4-4176-A5F1-814513C2E41D}" srcOrd="14" destOrd="0" presId="urn:microsoft.com/office/officeart/2018/5/layout/IconCircleLabelList"/>
    <dgm:cxn modelId="{D015082C-A523-4065-8FC7-4B6CB11179C5}" type="presParOf" srcId="{FE8130C9-21A4-4176-A5F1-814513C2E41D}" destId="{03A6D645-2695-47BE-B2B4-83DF94D946D6}" srcOrd="0" destOrd="0" presId="urn:microsoft.com/office/officeart/2018/5/layout/IconCircleLabelList"/>
    <dgm:cxn modelId="{A2D925C6-F037-4319-93F0-1042C48FFDED}" type="presParOf" srcId="{FE8130C9-21A4-4176-A5F1-814513C2E41D}" destId="{30616F36-AFEC-42A0-A013-F696F7F6CA39}" srcOrd="1" destOrd="0" presId="urn:microsoft.com/office/officeart/2018/5/layout/IconCircleLabelList"/>
    <dgm:cxn modelId="{E25AA323-DA1B-4BB2-B219-F784028266A0}" type="presParOf" srcId="{FE8130C9-21A4-4176-A5F1-814513C2E41D}" destId="{CCE1ED31-3572-4B2F-8A17-50EAAB3A4975}" srcOrd="2" destOrd="0" presId="urn:microsoft.com/office/officeart/2018/5/layout/IconCircleLabelList"/>
    <dgm:cxn modelId="{B7CDAA44-9D7D-426B-B1A2-3BDC75C87760}" type="presParOf" srcId="{FE8130C9-21A4-4176-A5F1-814513C2E41D}" destId="{F59443F5-996D-4FB4-939B-A584A57648FB}"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9FF5BC8-962E-45F8-9F0C-9AE169294862}"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12197673-22B6-4A93-A1F9-C1ECC6870225}">
      <dgm:prSet/>
      <dgm:spPr/>
      <dgm:t>
        <a:bodyPr/>
        <a:lstStyle/>
        <a:p>
          <a:pPr>
            <a:lnSpc>
              <a:spcPct val="100000"/>
            </a:lnSpc>
          </a:pPr>
          <a:r>
            <a:rPr lang="en-GB"/>
            <a:t>Snacks: the children will not go hungry and we like to avoid sticky or crumby messes, falling out, choking and allergic reactions. We usually have an emergency packet of plain biscuits.</a:t>
          </a:r>
          <a:endParaRPr lang="en-US"/>
        </a:p>
      </dgm:t>
    </dgm:pt>
    <dgm:pt modelId="{1B77AED9-0431-4682-8BC2-06EE49E670F8}" type="parTrans" cxnId="{10D4D188-319D-41FB-B67C-F2709ABF34B5}">
      <dgm:prSet/>
      <dgm:spPr/>
      <dgm:t>
        <a:bodyPr/>
        <a:lstStyle/>
        <a:p>
          <a:endParaRPr lang="en-US"/>
        </a:p>
      </dgm:t>
    </dgm:pt>
    <dgm:pt modelId="{49756BA7-3F41-4DD4-9109-7AB986862E5E}" type="sibTrans" cxnId="{10D4D188-319D-41FB-B67C-F2709ABF34B5}">
      <dgm:prSet/>
      <dgm:spPr/>
      <dgm:t>
        <a:bodyPr/>
        <a:lstStyle/>
        <a:p>
          <a:pPr>
            <a:lnSpc>
              <a:spcPct val="100000"/>
            </a:lnSpc>
          </a:pPr>
          <a:endParaRPr lang="en-US"/>
        </a:p>
      </dgm:t>
    </dgm:pt>
    <dgm:pt modelId="{38AB0803-D908-4072-B7DE-F0E75818A58C}">
      <dgm:prSet/>
      <dgm:spPr/>
      <dgm:t>
        <a:bodyPr/>
        <a:lstStyle/>
        <a:p>
          <a:pPr>
            <a:lnSpc>
              <a:spcPct val="100000"/>
            </a:lnSpc>
          </a:pPr>
          <a:r>
            <a:rPr lang="en-GB"/>
            <a:t>Any electronics: phones, tablets, cameras, games etc</a:t>
          </a:r>
          <a:endParaRPr lang="en-US"/>
        </a:p>
      </dgm:t>
    </dgm:pt>
    <dgm:pt modelId="{4CD8F536-55D1-4683-B3B3-A86E38E60153}" type="parTrans" cxnId="{EB5156A6-2675-49FA-A5ED-1C8632407B63}">
      <dgm:prSet/>
      <dgm:spPr/>
      <dgm:t>
        <a:bodyPr/>
        <a:lstStyle/>
        <a:p>
          <a:endParaRPr lang="en-US"/>
        </a:p>
      </dgm:t>
    </dgm:pt>
    <dgm:pt modelId="{C0C67607-0FA2-42A6-8CAE-5149EA865116}" type="sibTrans" cxnId="{EB5156A6-2675-49FA-A5ED-1C8632407B63}">
      <dgm:prSet/>
      <dgm:spPr/>
      <dgm:t>
        <a:bodyPr/>
        <a:lstStyle/>
        <a:p>
          <a:pPr>
            <a:lnSpc>
              <a:spcPct val="100000"/>
            </a:lnSpc>
          </a:pPr>
          <a:endParaRPr lang="en-US"/>
        </a:p>
      </dgm:t>
    </dgm:pt>
    <dgm:pt modelId="{E2C84BA1-78FF-412F-A841-72366FC7B92D}">
      <dgm:prSet/>
      <dgm:spPr/>
      <dgm:t>
        <a:bodyPr/>
        <a:lstStyle/>
        <a:p>
          <a:pPr>
            <a:lnSpc>
              <a:spcPct val="100000"/>
            </a:lnSpc>
          </a:pPr>
          <a:r>
            <a:rPr lang="en-GB"/>
            <a:t>Expensive/designer clothes   Brand new trainers</a:t>
          </a:r>
          <a:endParaRPr lang="en-US"/>
        </a:p>
      </dgm:t>
    </dgm:pt>
    <dgm:pt modelId="{56B59ACA-9C96-4724-99F5-3BB41EA105A2}" type="parTrans" cxnId="{87DF0A85-F6C1-4838-B3EC-BD484D7B8638}">
      <dgm:prSet/>
      <dgm:spPr/>
      <dgm:t>
        <a:bodyPr/>
        <a:lstStyle/>
        <a:p>
          <a:endParaRPr lang="en-US"/>
        </a:p>
      </dgm:t>
    </dgm:pt>
    <dgm:pt modelId="{BEDDD0C5-24C1-4F16-BE6E-51A71F53ABC8}" type="sibTrans" cxnId="{87DF0A85-F6C1-4838-B3EC-BD484D7B8638}">
      <dgm:prSet/>
      <dgm:spPr/>
      <dgm:t>
        <a:bodyPr/>
        <a:lstStyle/>
        <a:p>
          <a:pPr>
            <a:lnSpc>
              <a:spcPct val="100000"/>
            </a:lnSpc>
          </a:pPr>
          <a:endParaRPr lang="en-US"/>
        </a:p>
      </dgm:t>
    </dgm:pt>
    <dgm:pt modelId="{ACDBD777-17DF-436B-B257-33E3CD788E26}">
      <dgm:prSet/>
      <dgm:spPr/>
      <dgm:t>
        <a:bodyPr/>
        <a:lstStyle/>
        <a:p>
          <a:pPr>
            <a:lnSpc>
              <a:spcPct val="100000"/>
            </a:lnSpc>
          </a:pPr>
          <a:r>
            <a:rPr lang="en-GB"/>
            <a:t>Anything really precious that would cause real distress if it were lost or damaged.</a:t>
          </a:r>
          <a:endParaRPr lang="en-US"/>
        </a:p>
      </dgm:t>
    </dgm:pt>
    <dgm:pt modelId="{906F81E8-4A88-41E3-B860-B8AA92D9786A}" type="parTrans" cxnId="{E323C09C-B8E2-4AB0-9A9D-5688C66E15E0}">
      <dgm:prSet/>
      <dgm:spPr/>
      <dgm:t>
        <a:bodyPr/>
        <a:lstStyle/>
        <a:p>
          <a:endParaRPr lang="en-US"/>
        </a:p>
      </dgm:t>
    </dgm:pt>
    <dgm:pt modelId="{8507095C-5628-4680-A48A-701286E7ADD1}" type="sibTrans" cxnId="{E323C09C-B8E2-4AB0-9A9D-5688C66E15E0}">
      <dgm:prSet/>
      <dgm:spPr/>
      <dgm:t>
        <a:bodyPr/>
        <a:lstStyle/>
        <a:p>
          <a:endParaRPr lang="en-US"/>
        </a:p>
      </dgm:t>
    </dgm:pt>
    <dgm:pt modelId="{B517239C-1733-436B-820A-0B7F123B5508}" type="pres">
      <dgm:prSet presAssocID="{A9FF5BC8-962E-45F8-9F0C-9AE169294862}" presName="root" presStyleCnt="0">
        <dgm:presLayoutVars>
          <dgm:dir/>
          <dgm:resizeHandles val="exact"/>
        </dgm:presLayoutVars>
      </dgm:prSet>
      <dgm:spPr/>
    </dgm:pt>
    <dgm:pt modelId="{ADBEDBB9-2235-41A2-856C-451FD82B4F67}" type="pres">
      <dgm:prSet presAssocID="{A9FF5BC8-962E-45F8-9F0C-9AE169294862}" presName="container" presStyleCnt="0">
        <dgm:presLayoutVars>
          <dgm:dir/>
          <dgm:resizeHandles val="exact"/>
        </dgm:presLayoutVars>
      </dgm:prSet>
      <dgm:spPr/>
    </dgm:pt>
    <dgm:pt modelId="{1B658E77-1F32-4ECC-BA9C-C6FC94FAF2C5}" type="pres">
      <dgm:prSet presAssocID="{12197673-22B6-4A93-A1F9-C1ECC6870225}" presName="compNode" presStyleCnt="0"/>
      <dgm:spPr/>
    </dgm:pt>
    <dgm:pt modelId="{C5E157DB-153D-4233-9D29-893C480784CF}" type="pres">
      <dgm:prSet presAssocID="{12197673-22B6-4A93-A1F9-C1ECC6870225}" presName="iconBgRect" presStyleLbl="bgShp" presStyleIdx="0" presStyleCnt="4"/>
      <dgm:spPr/>
    </dgm:pt>
    <dgm:pt modelId="{BEFC5B02-9278-4E4E-B437-F5A06E81324E}" type="pres">
      <dgm:prSet presAssocID="{12197673-22B6-4A93-A1F9-C1ECC6870225}"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tomach"/>
        </a:ext>
      </dgm:extLst>
    </dgm:pt>
    <dgm:pt modelId="{B85EA8C5-8A52-46FC-8D8F-91980B89EABC}" type="pres">
      <dgm:prSet presAssocID="{12197673-22B6-4A93-A1F9-C1ECC6870225}" presName="spaceRect" presStyleCnt="0"/>
      <dgm:spPr/>
    </dgm:pt>
    <dgm:pt modelId="{6309E9F5-DE5F-4F54-A6DC-0239C5800800}" type="pres">
      <dgm:prSet presAssocID="{12197673-22B6-4A93-A1F9-C1ECC6870225}" presName="textRect" presStyleLbl="revTx" presStyleIdx="0" presStyleCnt="4">
        <dgm:presLayoutVars>
          <dgm:chMax val="1"/>
          <dgm:chPref val="1"/>
        </dgm:presLayoutVars>
      </dgm:prSet>
      <dgm:spPr/>
    </dgm:pt>
    <dgm:pt modelId="{75EDC4BA-93A7-4BC6-9FDE-6CCB8B60DEF0}" type="pres">
      <dgm:prSet presAssocID="{49756BA7-3F41-4DD4-9109-7AB986862E5E}" presName="sibTrans" presStyleLbl="sibTrans2D1" presStyleIdx="0" presStyleCnt="0"/>
      <dgm:spPr/>
    </dgm:pt>
    <dgm:pt modelId="{D9AAE614-5865-42BE-BD09-9E1F9DAE20E7}" type="pres">
      <dgm:prSet presAssocID="{38AB0803-D908-4072-B7DE-F0E75818A58C}" presName="compNode" presStyleCnt="0"/>
      <dgm:spPr/>
    </dgm:pt>
    <dgm:pt modelId="{523E770C-C814-4625-B742-895AB5448ED0}" type="pres">
      <dgm:prSet presAssocID="{38AB0803-D908-4072-B7DE-F0E75818A58C}" presName="iconBgRect" presStyleLbl="bgShp" presStyleIdx="1" presStyleCnt="4"/>
      <dgm:spPr/>
    </dgm:pt>
    <dgm:pt modelId="{C9C9A836-FD90-44DF-8141-D5E3709EACEE}" type="pres">
      <dgm:prSet presAssocID="{38AB0803-D908-4072-B7DE-F0E75818A58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mart Phone"/>
        </a:ext>
      </dgm:extLst>
    </dgm:pt>
    <dgm:pt modelId="{90BAEE72-2EF7-40E4-BB1C-BF687C2F82A6}" type="pres">
      <dgm:prSet presAssocID="{38AB0803-D908-4072-B7DE-F0E75818A58C}" presName="spaceRect" presStyleCnt="0"/>
      <dgm:spPr/>
    </dgm:pt>
    <dgm:pt modelId="{A866CB45-FD93-41A6-8BFD-73EBD4DD9C49}" type="pres">
      <dgm:prSet presAssocID="{38AB0803-D908-4072-B7DE-F0E75818A58C}" presName="textRect" presStyleLbl="revTx" presStyleIdx="1" presStyleCnt="4">
        <dgm:presLayoutVars>
          <dgm:chMax val="1"/>
          <dgm:chPref val="1"/>
        </dgm:presLayoutVars>
      </dgm:prSet>
      <dgm:spPr/>
    </dgm:pt>
    <dgm:pt modelId="{68DEE319-16DF-4EFD-8E35-A406263E5BB2}" type="pres">
      <dgm:prSet presAssocID="{C0C67607-0FA2-42A6-8CAE-5149EA865116}" presName="sibTrans" presStyleLbl="sibTrans2D1" presStyleIdx="0" presStyleCnt="0"/>
      <dgm:spPr/>
    </dgm:pt>
    <dgm:pt modelId="{27914B1E-27B1-48D1-9AE9-5550C8316722}" type="pres">
      <dgm:prSet presAssocID="{E2C84BA1-78FF-412F-A841-72366FC7B92D}" presName="compNode" presStyleCnt="0"/>
      <dgm:spPr/>
    </dgm:pt>
    <dgm:pt modelId="{0DE1E4E0-729A-430C-8391-51E7ECE96F37}" type="pres">
      <dgm:prSet presAssocID="{E2C84BA1-78FF-412F-A841-72366FC7B92D}" presName="iconBgRect" presStyleLbl="bgShp" presStyleIdx="2" presStyleCnt="4"/>
      <dgm:spPr/>
    </dgm:pt>
    <dgm:pt modelId="{93E3FF8E-2DDA-4B0D-A0BC-20A220B35573}" type="pres">
      <dgm:prSet presAssocID="{E2C84BA1-78FF-412F-A841-72366FC7B92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Hanger"/>
        </a:ext>
      </dgm:extLst>
    </dgm:pt>
    <dgm:pt modelId="{ECB9D723-AF6C-4197-B1ED-7ED4FDC86AAF}" type="pres">
      <dgm:prSet presAssocID="{E2C84BA1-78FF-412F-A841-72366FC7B92D}" presName="spaceRect" presStyleCnt="0"/>
      <dgm:spPr/>
    </dgm:pt>
    <dgm:pt modelId="{0D331FB6-8BA0-482C-B8C9-8B703675940B}" type="pres">
      <dgm:prSet presAssocID="{E2C84BA1-78FF-412F-A841-72366FC7B92D}" presName="textRect" presStyleLbl="revTx" presStyleIdx="2" presStyleCnt="4">
        <dgm:presLayoutVars>
          <dgm:chMax val="1"/>
          <dgm:chPref val="1"/>
        </dgm:presLayoutVars>
      </dgm:prSet>
      <dgm:spPr/>
    </dgm:pt>
    <dgm:pt modelId="{FAEF9A94-19B9-4B07-A46E-4D9AEBA8EB9D}" type="pres">
      <dgm:prSet presAssocID="{BEDDD0C5-24C1-4F16-BE6E-51A71F53ABC8}" presName="sibTrans" presStyleLbl="sibTrans2D1" presStyleIdx="0" presStyleCnt="0"/>
      <dgm:spPr/>
    </dgm:pt>
    <dgm:pt modelId="{02123E43-EDF7-4651-A9D6-732A40156527}" type="pres">
      <dgm:prSet presAssocID="{ACDBD777-17DF-436B-B257-33E3CD788E26}" presName="compNode" presStyleCnt="0"/>
      <dgm:spPr/>
    </dgm:pt>
    <dgm:pt modelId="{D97A2B16-12F8-41B0-B50C-90996BB6C8C0}" type="pres">
      <dgm:prSet presAssocID="{ACDBD777-17DF-436B-B257-33E3CD788E26}" presName="iconBgRect" presStyleLbl="bgShp" presStyleIdx="3" presStyleCnt="4"/>
      <dgm:spPr/>
    </dgm:pt>
    <dgm:pt modelId="{9AED6A55-923F-486B-A625-26A5587D6DBE}" type="pres">
      <dgm:prSet presAssocID="{ACDBD777-17DF-436B-B257-33E3CD788E2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Surprised Face with Solid Fill"/>
        </a:ext>
      </dgm:extLst>
    </dgm:pt>
    <dgm:pt modelId="{BB2BA2BB-C5E9-4779-B866-BD6C9E773210}" type="pres">
      <dgm:prSet presAssocID="{ACDBD777-17DF-436B-B257-33E3CD788E26}" presName="spaceRect" presStyleCnt="0"/>
      <dgm:spPr/>
    </dgm:pt>
    <dgm:pt modelId="{2ED69DFF-29D5-4851-9815-D0BFB45733E5}" type="pres">
      <dgm:prSet presAssocID="{ACDBD777-17DF-436B-B257-33E3CD788E26}" presName="textRect" presStyleLbl="revTx" presStyleIdx="3" presStyleCnt="4">
        <dgm:presLayoutVars>
          <dgm:chMax val="1"/>
          <dgm:chPref val="1"/>
        </dgm:presLayoutVars>
      </dgm:prSet>
      <dgm:spPr/>
    </dgm:pt>
  </dgm:ptLst>
  <dgm:cxnLst>
    <dgm:cxn modelId="{C03FE43E-A468-449B-804F-EBCC6106BE79}" type="presOf" srcId="{49756BA7-3F41-4DD4-9109-7AB986862E5E}" destId="{75EDC4BA-93A7-4BC6-9FDE-6CCB8B60DEF0}" srcOrd="0" destOrd="0" presId="urn:microsoft.com/office/officeart/2018/2/layout/IconCircleList"/>
    <dgm:cxn modelId="{B0EE7B43-BF0C-4B91-A683-A3A7F1AFE31C}" type="presOf" srcId="{12197673-22B6-4A93-A1F9-C1ECC6870225}" destId="{6309E9F5-DE5F-4F54-A6DC-0239C5800800}" srcOrd="0" destOrd="0" presId="urn:microsoft.com/office/officeart/2018/2/layout/IconCircleList"/>
    <dgm:cxn modelId="{6FFCD04B-4215-4C69-A99D-F121BF2AF64E}" type="presOf" srcId="{ACDBD777-17DF-436B-B257-33E3CD788E26}" destId="{2ED69DFF-29D5-4851-9815-D0BFB45733E5}" srcOrd="0" destOrd="0" presId="urn:microsoft.com/office/officeart/2018/2/layout/IconCircleList"/>
    <dgm:cxn modelId="{1F1C2A81-B4D6-4982-9E22-CF2E3C7B16DC}" type="presOf" srcId="{A9FF5BC8-962E-45F8-9F0C-9AE169294862}" destId="{B517239C-1733-436B-820A-0B7F123B5508}" srcOrd="0" destOrd="0" presId="urn:microsoft.com/office/officeart/2018/2/layout/IconCircleList"/>
    <dgm:cxn modelId="{FEE26383-9D52-4F6D-873C-83417DA03C17}" type="presOf" srcId="{E2C84BA1-78FF-412F-A841-72366FC7B92D}" destId="{0D331FB6-8BA0-482C-B8C9-8B703675940B}" srcOrd="0" destOrd="0" presId="urn:microsoft.com/office/officeart/2018/2/layout/IconCircleList"/>
    <dgm:cxn modelId="{87DF0A85-F6C1-4838-B3EC-BD484D7B8638}" srcId="{A9FF5BC8-962E-45F8-9F0C-9AE169294862}" destId="{E2C84BA1-78FF-412F-A841-72366FC7B92D}" srcOrd="2" destOrd="0" parTransId="{56B59ACA-9C96-4724-99F5-3BB41EA105A2}" sibTransId="{BEDDD0C5-24C1-4F16-BE6E-51A71F53ABC8}"/>
    <dgm:cxn modelId="{10D4D188-319D-41FB-B67C-F2709ABF34B5}" srcId="{A9FF5BC8-962E-45F8-9F0C-9AE169294862}" destId="{12197673-22B6-4A93-A1F9-C1ECC6870225}" srcOrd="0" destOrd="0" parTransId="{1B77AED9-0431-4682-8BC2-06EE49E670F8}" sibTransId="{49756BA7-3F41-4DD4-9109-7AB986862E5E}"/>
    <dgm:cxn modelId="{E323C09C-B8E2-4AB0-9A9D-5688C66E15E0}" srcId="{A9FF5BC8-962E-45F8-9F0C-9AE169294862}" destId="{ACDBD777-17DF-436B-B257-33E3CD788E26}" srcOrd="3" destOrd="0" parTransId="{906F81E8-4A88-41E3-B860-B8AA92D9786A}" sibTransId="{8507095C-5628-4680-A48A-701286E7ADD1}"/>
    <dgm:cxn modelId="{C68927A3-17EF-4B85-8F4A-450746A2E5DE}" type="presOf" srcId="{C0C67607-0FA2-42A6-8CAE-5149EA865116}" destId="{68DEE319-16DF-4EFD-8E35-A406263E5BB2}" srcOrd="0" destOrd="0" presId="urn:microsoft.com/office/officeart/2018/2/layout/IconCircleList"/>
    <dgm:cxn modelId="{148DEFA3-0B49-470E-8919-9AD8D449E80E}" type="presOf" srcId="{38AB0803-D908-4072-B7DE-F0E75818A58C}" destId="{A866CB45-FD93-41A6-8BFD-73EBD4DD9C49}" srcOrd="0" destOrd="0" presId="urn:microsoft.com/office/officeart/2018/2/layout/IconCircleList"/>
    <dgm:cxn modelId="{EB5156A6-2675-49FA-A5ED-1C8632407B63}" srcId="{A9FF5BC8-962E-45F8-9F0C-9AE169294862}" destId="{38AB0803-D908-4072-B7DE-F0E75818A58C}" srcOrd="1" destOrd="0" parTransId="{4CD8F536-55D1-4683-B3B3-A86E38E60153}" sibTransId="{C0C67607-0FA2-42A6-8CAE-5149EA865116}"/>
    <dgm:cxn modelId="{19D66DF1-41F0-468C-ABEB-6F48C7213C13}" type="presOf" srcId="{BEDDD0C5-24C1-4F16-BE6E-51A71F53ABC8}" destId="{FAEF9A94-19B9-4B07-A46E-4D9AEBA8EB9D}" srcOrd="0" destOrd="0" presId="urn:microsoft.com/office/officeart/2018/2/layout/IconCircleList"/>
    <dgm:cxn modelId="{0B122A5B-C4E7-47D9-B5BC-5B8C45259EC1}" type="presParOf" srcId="{B517239C-1733-436B-820A-0B7F123B5508}" destId="{ADBEDBB9-2235-41A2-856C-451FD82B4F67}" srcOrd="0" destOrd="0" presId="urn:microsoft.com/office/officeart/2018/2/layout/IconCircleList"/>
    <dgm:cxn modelId="{92C9DA95-CD46-4AA7-B826-7102254C06EB}" type="presParOf" srcId="{ADBEDBB9-2235-41A2-856C-451FD82B4F67}" destId="{1B658E77-1F32-4ECC-BA9C-C6FC94FAF2C5}" srcOrd="0" destOrd="0" presId="urn:microsoft.com/office/officeart/2018/2/layout/IconCircleList"/>
    <dgm:cxn modelId="{F8033B3F-5ACD-4DF2-A3C6-0C18E884A164}" type="presParOf" srcId="{1B658E77-1F32-4ECC-BA9C-C6FC94FAF2C5}" destId="{C5E157DB-153D-4233-9D29-893C480784CF}" srcOrd="0" destOrd="0" presId="urn:microsoft.com/office/officeart/2018/2/layout/IconCircleList"/>
    <dgm:cxn modelId="{6C84985A-484E-4F32-A630-799873F41EB1}" type="presParOf" srcId="{1B658E77-1F32-4ECC-BA9C-C6FC94FAF2C5}" destId="{BEFC5B02-9278-4E4E-B437-F5A06E81324E}" srcOrd="1" destOrd="0" presId="urn:microsoft.com/office/officeart/2018/2/layout/IconCircleList"/>
    <dgm:cxn modelId="{58BF960F-B2E8-4D33-BF57-CEEC72041845}" type="presParOf" srcId="{1B658E77-1F32-4ECC-BA9C-C6FC94FAF2C5}" destId="{B85EA8C5-8A52-46FC-8D8F-91980B89EABC}" srcOrd="2" destOrd="0" presId="urn:microsoft.com/office/officeart/2018/2/layout/IconCircleList"/>
    <dgm:cxn modelId="{614EB2C8-D285-43C7-8905-BDC35E283BAA}" type="presParOf" srcId="{1B658E77-1F32-4ECC-BA9C-C6FC94FAF2C5}" destId="{6309E9F5-DE5F-4F54-A6DC-0239C5800800}" srcOrd="3" destOrd="0" presId="urn:microsoft.com/office/officeart/2018/2/layout/IconCircleList"/>
    <dgm:cxn modelId="{478C2577-371C-4117-914F-E25DBBC6B0C0}" type="presParOf" srcId="{ADBEDBB9-2235-41A2-856C-451FD82B4F67}" destId="{75EDC4BA-93A7-4BC6-9FDE-6CCB8B60DEF0}" srcOrd="1" destOrd="0" presId="urn:microsoft.com/office/officeart/2018/2/layout/IconCircleList"/>
    <dgm:cxn modelId="{B9DC2AFE-7F8C-457D-A0E0-1BBF8BD1C29D}" type="presParOf" srcId="{ADBEDBB9-2235-41A2-856C-451FD82B4F67}" destId="{D9AAE614-5865-42BE-BD09-9E1F9DAE20E7}" srcOrd="2" destOrd="0" presId="urn:microsoft.com/office/officeart/2018/2/layout/IconCircleList"/>
    <dgm:cxn modelId="{73F8BB60-3B05-40FF-A37F-637630F688A2}" type="presParOf" srcId="{D9AAE614-5865-42BE-BD09-9E1F9DAE20E7}" destId="{523E770C-C814-4625-B742-895AB5448ED0}" srcOrd="0" destOrd="0" presId="urn:microsoft.com/office/officeart/2018/2/layout/IconCircleList"/>
    <dgm:cxn modelId="{8D35994D-92D5-4A51-A92D-03F230CCC29B}" type="presParOf" srcId="{D9AAE614-5865-42BE-BD09-9E1F9DAE20E7}" destId="{C9C9A836-FD90-44DF-8141-D5E3709EACEE}" srcOrd="1" destOrd="0" presId="urn:microsoft.com/office/officeart/2018/2/layout/IconCircleList"/>
    <dgm:cxn modelId="{96832303-84D8-417D-B835-303D8099BE97}" type="presParOf" srcId="{D9AAE614-5865-42BE-BD09-9E1F9DAE20E7}" destId="{90BAEE72-2EF7-40E4-BB1C-BF687C2F82A6}" srcOrd="2" destOrd="0" presId="urn:microsoft.com/office/officeart/2018/2/layout/IconCircleList"/>
    <dgm:cxn modelId="{AD51423F-6579-4E20-9A06-80096A7E50F8}" type="presParOf" srcId="{D9AAE614-5865-42BE-BD09-9E1F9DAE20E7}" destId="{A866CB45-FD93-41A6-8BFD-73EBD4DD9C49}" srcOrd="3" destOrd="0" presId="urn:microsoft.com/office/officeart/2018/2/layout/IconCircleList"/>
    <dgm:cxn modelId="{956408E2-A520-4443-B8B2-06CBACD4D4BC}" type="presParOf" srcId="{ADBEDBB9-2235-41A2-856C-451FD82B4F67}" destId="{68DEE319-16DF-4EFD-8E35-A406263E5BB2}" srcOrd="3" destOrd="0" presId="urn:microsoft.com/office/officeart/2018/2/layout/IconCircleList"/>
    <dgm:cxn modelId="{59676C8E-0C15-4331-8FFA-E96249B62E15}" type="presParOf" srcId="{ADBEDBB9-2235-41A2-856C-451FD82B4F67}" destId="{27914B1E-27B1-48D1-9AE9-5550C8316722}" srcOrd="4" destOrd="0" presId="urn:microsoft.com/office/officeart/2018/2/layout/IconCircleList"/>
    <dgm:cxn modelId="{8FBE540D-C8B1-4A6C-B663-CF07A69B0A82}" type="presParOf" srcId="{27914B1E-27B1-48D1-9AE9-5550C8316722}" destId="{0DE1E4E0-729A-430C-8391-51E7ECE96F37}" srcOrd="0" destOrd="0" presId="urn:microsoft.com/office/officeart/2018/2/layout/IconCircleList"/>
    <dgm:cxn modelId="{81086BDF-6780-42F5-B527-AD9069E42C69}" type="presParOf" srcId="{27914B1E-27B1-48D1-9AE9-5550C8316722}" destId="{93E3FF8E-2DDA-4B0D-A0BC-20A220B35573}" srcOrd="1" destOrd="0" presId="urn:microsoft.com/office/officeart/2018/2/layout/IconCircleList"/>
    <dgm:cxn modelId="{146271D7-07F7-4587-B069-091E9999E255}" type="presParOf" srcId="{27914B1E-27B1-48D1-9AE9-5550C8316722}" destId="{ECB9D723-AF6C-4197-B1ED-7ED4FDC86AAF}" srcOrd="2" destOrd="0" presId="urn:microsoft.com/office/officeart/2018/2/layout/IconCircleList"/>
    <dgm:cxn modelId="{1E9CCB05-25C5-40E6-B0CB-EE452125BA6F}" type="presParOf" srcId="{27914B1E-27B1-48D1-9AE9-5550C8316722}" destId="{0D331FB6-8BA0-482C-B8C9-8B703675940B}" srcOrd="3" destOrd="0" presId="urn:microsoft.com/office/officeart/2018/2/layout/IconCircleList"/>
    <dgm:cxn modelId="{E5A0D584-98F5-4529-9ABF-091FF744B008}" type="presParOf" srcId="{ADBEDBB9-2235-41A2-856C-451FD82B4F67}" destId="{FAEF9A94-19B9-4B07-A46E-4D9AEBA8EB9D}" srcOrd="5" destOrd="0" presId="urn:microsoft.com/office/officeart/2018/2/layout/IconCircleList"/>
    <dgm:cxn modelId="{F72C34A6-369F-459F-B013-643FE3E2FC9E}" type="presParOf" srcId="{ADBEDBB9-2235-41A2-856C-451FD82B4F67}" destId="{02123E43-EDF7-4651-A9D6-732A40156527}" srcOrd="6" destOrd="0" presId="urn:microsoft.com/office/officeart/2018/2/layout/IconCircleList"/>
    <dgm:cxn modelId="{63EF2BEB-9CC6-4A74-9BD2-2AFA4E4D4E22}" type="presParOf" srcId="{02123E43-EDF7-4651-A9D6-732A40156527}" destId="{D97A2B16-12F8-41B0-B50C-90996BB6C8C0}" srcOrd="0" destOrd="0" presId="urn:microsoft.com/office/officeart/2018/2/layout/IconCircleList"/>
    <dgm:cxn modelId="{9CA89B23-E2A8-4659-8A3E-C9BA74D8D72E}" type="presParOf" srcId="{02123E43-EDF7-4651-A9D6-732A40156527}" destId="{9AED6A55-923F-486B-A625-26A5587D6DBE}" srcOrd="1" destOrd="0" presId="urn:microsoft.com/office/officeart/2018/2/layout/IconCircleList"/>
    <dgm:cxn modelId="{C0ABF0E5-4FC8-4624-942C-F4033F1900F0}" type="presParOf" srcId="{02123E43-EDF7-4651-A9D6-732A40156527}" destId="{BB2BA2BB-C5E9-4779-B866-BD6C9E773210}" srcOrd="2" destOrd="0" presId="urn:microsoft.com/office/officeart/2018/2/layout/IconCircleList"/>
    <dgm:cxn modelId="{246D4078-2015-4661-90F9-8A68DCF10136}" type="presParOf" srcId="{02123E43-EDF7-4651-A9D6-732A40156527}" destId="{2ED69DFF-29D5-4851-9815-D0BFB45733E5}"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8A1A0E-D0B6-4A24-BE7E-70D89F68BDDE}">
      <dsp:nvSpPr>
        <dsp:cNvPr id="0" name=""/>
        <dsp:cNvSpPr/>
      </dsp:nvSpPr>
      <dsp:spPr>
        <a:xfrm>
          <a:off x="0" y="23303"/>
          <a:ext cx="6245265" cy="127120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201930" rIns="201930" bIns="201930" numCol="1" spcCol="1270" anchor="ctr" anchorCtr="0">
          <a:noAutofit/>
        </a:bodyPr>
        <a:lstStyle/>
        <a:p>
          <a:pPr marL="0" lvl="0" indent="0" algn="l" defTabSz="2355850">
            <a:lnSpc>
              <a:spcPct val="90000"/>
            </a:lnSpc>
            <a:spcBef>
              <a:spcPct val="0"/>
            </a:spcBef>
            <a:spcAft>
              <a:spcPct val="35000"/>
            </a:spcAft>
            <a:buNone/>
          </a:pPr>
          <a:r>
            <a:rPr lang="en-GB" sz="5300" kern="1200"/>
            <a:t>Mrs Coote</a:t>
          </a:r>
          <a:endParaRPr lang="en-US" sz="5300" kern="1200"/>
        </a:p>
      </dsp:txBody>
      <dsp:txXfrm>
        <a:off x="62055" y="85358"/>
        <a:ext cx="6121155" cy="1147095"/>
      </dsp:txXfrm>
    </dsp:sp>
    <dsp:sp modelId="{A5F9BFB0-F87E-4CBA-BC6D-DAC7AD45A344}">
      <dsp:nvSpPr>
        <dsp:cNvPr id="0" name=""/>
        <dsp:cNvSpPr/>
      </dsp:nvSpPr>
      <dsp:spPr>
        <a:xfrm>
          <a:off x="0" y="1447148"/>
          <a:ext cx="6245265" cy="1271205"/>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201930" rIns="201930" bIns="201930" numCol="1" spcCol="1270" anchor="ctr" anchorCtr="0">
          <a:noAutofit/>
        </a:bodyPr>
        <a:lstStyle/>
        <a:p>
          <a:pPr marL="0" lvl="0" indent="0" algn="l" defTabSz="2355850">
            <a:lnSpc>
              <a:spcPct val="90000"/>
            </a:lnSpc>
            <a:spcBef>
              <a:spcPct val="0"/>
            </a:spcBef>
            <a:spcAft>
              <a:spcPct val="35000"/>
            </a:spcAft>
            <a:buNone/>
          </a:pPr>
          <a:r>
            <a:rPr lang="en-GB" sz="5300" kern="1200" dirty="0"/>
            <a:t>Miss Latham</a:t>
          </a:r>
          <a:endParaRPr lang="en-US" sz="5300" kern="1200" dirty="0"/>
        </a:p>
      </dsp:txBody>
      <dsp:txXfrm>
        <a:off x="62055" y="1509203"/>
        <a:ext cx="6121155" cy="1147095"/>
      </dsp:txXfrm>
    </dsp:sp>
    <dsp:sp modelId="{B55EB764-F345-4B68-A69E-744871BF4679}">
      <dsp:nvSpPr>
        <dsp:cNvPr id="0" name=""/>
        <dsp:cNvSpPr/>
      </dsp:nvSpPr>
      <dsp:spPr>
        <a:xfrm>
          <a:off x="0" y="2870993"/>
          <a:ext cx="6245265" cy="1271205"/>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201930" rIns="201930" bIns="201930" numCol="1" spcCol="1270" anchor="ctr" anchorCtr="0">
          <a:noAutofit/>
        </a:bodyPr>
        <a:lstStyle/>
        <a:p>
          <a:pPr marL="0" lvl="0" indent="0" algn="l" defTabSz="2355850">
            <a:lnSpc>
              <a:spcPct val="90000"/>
            </a:lnSpc>
            <a:spcBef>
              <a:spcPct val="0"/>
            </a:spcBef>
            <a:spcAft>
              <a:spcPct val="35000"/>
            </a:spcAft>
            <a:buNone/>
          </a:pPr>
          <a:r>
            <a:rPr lang="en-GB" sz="5300" kern="1200" dirty="0"/>
            <a:t>Mrs Dodd</a:t>
          </a:r>
          <a:endParaRPr lang="en-US" sz="5300" kern="1200" dirty="0"/>
        </a:p>
      </dsp:txBody>
      <dsp:txXfrm>
        <a:off x="62055" y="2933048"/>
        <a:ext cx="6121155" cy="1147095"/>
      </dsp:txXfrm>
    </dsp:sp>
    <dsp:sp modelId="{71D12D94-B8D8-45DC-9C6B-E4AE6C2D760A}">
      <dsp:nvSpPr>
        <dsp:cNvPr id="0" name=""/>
        <dsp:cNvSpPr/>
      </dsp:nvSpPr>
      <dsp:spPr>
        <a:xfrm>
          <a:off x="0" y="4294838"/>
          <a:ext cx="6245265" cy="1271205"/>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201930" rIns="201930" bIns="201930" numCol="1" spcCol="1270" anchor="ctr" anchorCtr="0">
          <a:noAutofit/>
        </a:bodyPr>
        <a:lstStyle/>
        <a:p>
          <a:pPr marL="0" lvl="0" indent="0" algn="l" defTabSz="2355850">
            <a:lnSpc>
              <a:spcPct val="90000"/>
            </a:lnSpc>
            <a:spcBef>
              <a:spcPct val="0"/>
            </a:spcBef>
            <a:spcAft>
              <a:spcPct val="35000"/>
            </a:spcAft>
            <a:buNone/>
          </a:pPr>
          <a:r>
            <a:rPr lang="en-GB" sz="5300" kern="1200"/>
            <a:t>Mrs Aldred</a:t>
          </a:r>
          <a:endParaRPr lang="en-US" sz="5300" kern="1200"/>
        </a:p>
      </dsp:txBody>
      <dsp:txXfrm>
        <a:off x="62055" y="4356893"/>
        <a:ext cx="6121155" cy="11470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54FD05-0F1A-4F49-88F0-6F417F972305}">
      <dsp:nvSpPr>
        <dsp:cNvPr id="0" name=""/>
        <dsp:cNvSpPr/>
      </dsp:nvSpPr>
      <dsp:spPr>
        <a:xfrm>
          <a:off x="898829" y="288"/>
          <a:ext cx="1001496" cy="100149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2FEA17-7337-4BE2-9C88-63DDF9075D1C}">
      <dsp:nvSpPr>
        <dsp:cNvPr id="0" name=""/>
        <dsp:cNvSpPr/>
      </dsp:nvSpPr>
      <dsp:spPr>
        <a:xfrm>
          <a:off x="1112262" y="213721"/>
          <a:ext cx="574628" cy="57462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C91570-D889-4B87-8AB9-617CF05A1351}">
      <dsp:nvSpPr>
        <dsp:cNvPr id="0" name=""/>
        <dsp:cNvSpPr/>
      </dsp:nvSpPr>
      <dsp:spPr>
        <a:xfrm>
          <a:off x="578678"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Cuddly Toy</a:t>
          </a:r>
          <a:endParaRPr lang="en-US" sz="1100" kern="1200"/>
        </a:p>
      </dsp:txBody>
      <dsp:txXfrm>
        <a:off x="578678" y="1313725"/>
        <a:ext cx="1641796" cy="656718"/>
      </dsp:txXfrm>
    </dsp:sp>
    <dsp:sp modelId="{D5A83B09-C1BA-4AAC-86DC-E32AC6E495A6}">
      <dsp:nvSpPr>
        <dsp:cNvPr id="0" name=""/>
        <dsp:cNvSpPr/>
      </dsp:nvSpPr>
      <dsp:spPr>
        <a:xfrm>
          <a:off x="2827940" y="288"/>
          <a:ext cx="1001496" cy="100149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26612E-C60F-4C34-AFB8-DAE104BCE1D5}">
      <dsp:nvSpPr>
        <dsp:cNvPr id="0" name=""/>
        <dsp:cNvSpPr/>
      </dsp:nvSpPr>
      <dsp:spPr>
        <a:xfrm>
          <a:off x="3041374" y="213721"/>
          <a:ext cx="574628" cy="57462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357506-D69A-4C91-BF95-FD7B0A2AB6CC}">
      <dsp:nvSpPr>
        <dsp:cNvPr id="0" name=""/>
        <dsp:cNvSpPr/>
      </dsp:nvSpPr>
      <dsp:spPr>
        <a:xfrm>
          <a:off x="2507790"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Book</a:t>
          </a:r>
          <a:endParaRPr lang="en-US" sz="1100" kern="1200"/>
        </a:p>
      </dsp:txBody>
      <dsp:txXfrm>
        <a:off x="2507790" y="1313725"/>
        <a:ext cx="1641796" cy="656718"/>
      </dsp:txXfrm>
    </dsp:sp>
    <dsp:sp modelId="{17CDA73D-75C7-46E6-8532-7685E7A1CEBC}">
      <dsp:nvSpPr>
        <dsp:cNvPr id="0" name=""/>
        <dsp:cNvSpPr/>
      </dsp:nvSpPr>
      <dsp:spPr>
        <a:xfrm>
          <a:off x="4757051" y="288"/>
          <a:ext cx="1001496" cy="100149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EB140F-2FDE-4778-B26A-4AE1246331B1}">
      <dsp:nvSpPr>
        <dsp:cNvPr id="0" name=""/>
        <dsp:cNvSpPr/>
      </dsp:nvSpPr>
      <dsp:spPr>
        <a:xfrm>
          <a:off x="4970485" y="213721"/>
          <a:ext cx="574628" cy="57462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CB7E83-69AE-44BC-A747-043379D7E3B0}">
      <dsp:nvSpPr>
        <dsp:cNvPr id="0" name=""/>
        <dsp:cNvSpPr/>
      </dsp:nvSpPr>
      <dsp:spPr>
        <a:xfrm>
          <a:off x="4436901"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dirty="0"/>
            <a:t>Small game: Top Trumps   Travel Chess  </a:t>
          </a:r>
          <a:r>
            <a:rPr lang="en-GB" sz="1100" kern="1200" dirty="0" err="1"/>
            <a:t>Dobble</a:t>
          </a:r>
          <a:r>
            <a:rPr lang="en-GB" sz="1100" kern="1200" dirty="0"/>
            <a:t>   Uno</a:t>
          </a:r>
          <a:endParaRPr lang="en-US" sz="1100" kern="1200" dirty="0"/>
        </a:p>
      </dsp:txBody>
      <dsp:txXfrm>
        <a:off x="4436901" y="1313725"/>
        <a:ext cx="1641796" cy="656718"/>
      </dsp:txXfrm>
    </dsp:sp>
    <dsp:sp modelId="{62BFA3F2-E98C-4614-829C-D1A8FE994E83}">
      <dsp:nvSpPr>
        <dsp:cNvPr id="0" name=""/>
        <dsp:cNvSpPr/>
      </dsp:nvSpPr>
      <dsp:spPr>
        <a:xfrm>
          <a:off x="6686163" y="288"/>
          <a:ext cx="1001496" cy="100149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B7FF3B3-1759-4A7C-A98F-58056ACD5CEC}">
      <dsp:nvSpPr>
        <dsp:cNvPr id="0" name=""/>
        <dsp:cNvSpPr/>
      </dsp:nvSpPr>
      <dsp:spPr>
        <a:xfrm>
          <a:off x="6899596" y="213721"/>
          <a:ext cx="574628" cy="57462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86F5C8-C4B2-400E-9B77-965A76D9281D}">
      <dsp:nvSpPr>
        <dsp:cNvPr id="0" name=""/>
        <dsp:cNvSpPr/>
      </dsp:nvSpPr>
      <dsp:spPr>
        <a:xfrm>
          <a:off x="6366012"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A disposable camera</a:t>
          </a:r>
          <a:endParaRPr lang="en-US" sz="1100" kern="1200"/>
        </a:p>
      </dsp:txBody>
      <dsp:txXfrm>
        <a:off x="6366012" y="1313725"/>
        <a:ext cx="1641796" cy="656718"/>
      </dsp:txXfrm>
    </dsp:sp>
    <dsp:sp modelId="{0021007D-1265-4C6A-8B15-FD9010E99C3F}">
      <dsp:nvSpPr>
        <dsp:cNvPr id="0" name=""/>
        <dsp:cNvSpPr/>
      </dsp:nvSpPr>
      <dsp:spPr>
        <a:xfrm>
          <a:off x="8615274" y="288"/>
          <a:ext cx="1001496" cy="100149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CA364A-DF1B-41EB-910B-CD1DDC146810}">
      <dsp:nvSpPr>
        <dsp:cNvPr id="0" name=""/>
        <dsp:cNvSpPr/>
      </dsp:nvSpPr>
      <dsp:spPr>
        <a:xfrm>
          <a:off x="8828708" y="213721"/>
          <a:ext cx="574628" cy="57462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EB97F2-03F6-4DF9-A955-CBD884A91228}">
      <dsp:nvSpPr>
        <dsp:cNvPr id="0" name=""/>
        <dsp:cNvSpPr/>
      </dsp:nvSpPr>
      <dsp:spPr>
        <a:xfrm>
          <a:off x="8295124"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Torch</a:t>
          </a:r>
          <a:endParaRPr lang="en-US" sz="1100" kern="1200"/>
        </a:p>
      </dsp:txBody>
      <dsp:txXfrm>
        <a:off x="8295124" y="1313725"/>
        <a:ext cx="1641796" cy="656718"/>
      </dsp:txXfrm>
    </dsp:sp>
    <dsp:sp modelId="{8755F2A0-7133-43CD-AC0B-4900F1C261D8}">
      <dsp:nvSpPr>
        <dsp:cNvPr id="0" name=""/>
        <dsp:cNvSpPr/>
      </dsp:nvSpPr>
      <dsp:spPr>
        <a:xfrm>
          <a:off x="2827940" y="2380893"/>
          <a:ext cx="1001496" cy="100149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78F7FA-8EA4-4747-8C7B-88516E8A594A}">
      <dsp:nvSpPr>
        <dsp:cNvPr id="0" name=""/>
        <dsp:cNvSpPr/>
      </dsp:nvSpPr>
      <dsp:spPr>
        <a:xfrm>
          <a:off x="3041374" y="2594327"/>
          <a:ext cx="574628" cy="574628"/>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0F8227-42FC-4176-BA7E-3545CFD9F97A}">
      <dsp:nvSpPr>
        <dsp:cNvPr id="0" name=""/>
        <dsp:cNvSpPr/>
      </dsp:nvSpPr>
      <dsp:spPr>
        <a:xfrm>
          <a:off x="2507790" y="3694331"/>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Spending Money (up to £5)in change in a NAMED wallet/purse/envelope</a:t>
          </a:r>
          <a:endParaRPr lang="en-US" sz="1100" kern="1200"/>
        </a:p>
      </dsp:txBody>
      <dsp:txXfrm>
        <a:off x="2507790" y="3694331"/>
        <a:ext cx="1641796" cy="656718"/>
      </dsp:txXfrm>
    </dsp:sp>
    <dsp:sp modelId="{4F24BD0E-5D76-4ECE-A02B-E01DDCC8AF63}">
      <dsp:nvSpPr>
        <dsp:cNvPr id="0" name=""/>
        <dsp:cNvSpPr/>
      </dsp:nvSpPr>
      <dsp:spPr>
        <a:xfrm>
          <a:off x="4757051" y="2380893"/>
          <a:ext cx="1001496" cy="100149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C6FBD8-8786-46A1-BFA6-EC8A745BE762}">
      <dsp:nvSpPr>
        <dsp:cNvPr id="0" name=""/>
        <dsp:cNvSpPr/>
      </dsp:nvSpPr>
      <dsp:spPr>
        <a:xfrm>
          <a:off x="4970485" y="2594327"/>
          <a:ext cx="574628" cy="574628"/>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2E2AF5-DBE2-465D-875F-7EFC1D6121EB}">
      <dsp:nvSpPr>
        <dsp:cNvPr id="0" name=""/>
        <dsp:cNvSpPr/>
      </dsp:nvSpPr>
      <dsp:spPr>
        <a:xfrm>
          <a:off x="4436901" y="3694331"/>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Water bottle</a:t>
          </a:r>
          <a:endParaRPr lang="en-US" sz="1100" kern="1200"/>
        </a:p>
      </dsp:txBody>
      <dsp:txXfrm>
        <a:off x="4436901" y="3694331"/>
        <a:ext cx="1641796" cy="656718"/>
      </dsp:txXfrm>
    </dsp:sp>
    <dsp:sp modelId="{03A6D645-2695-47BE-B2B4-83DF94D946D6}">
      <dsp:nvSpPr>
        <dsp:cNvPr id="0" name=""/>
        <dsp:cNvSpPr/>
      </dsp:nvSpPr>
      <dsp:spPr>
        <a:xfrm>
          <a:off x="6686163" y="2380893"/>
          <a:ext cx="1001496" cy="100149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0616F36-AFEC-42A0-A013-F696F7F6CA39}">
      <dsp:nvSpPr>
        <dsp:cNvPr id="0" name=""/>
        <dsp:cNvSpPr/>
      </dsp:nvSpPr>
      <dsp:spPr>
        <a:xfrm>
          <a:off x="6899596" y="2594327"/>
          <a:ext cx="574628" cy="574628"/>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9443F5-996D-4FB4-939B-A584A57648FB}">
      <dsp:nvSpPr>
        <dsp:cNvPr id="0" name=""/>
        <dsp:cNvSpPr/>
      </dsp:nvSpPr>
      <dsp:spPr>
        <a:xfrm>
          <a:off x="6366012" y="3694331"/>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dirty="0"/>
            <a:t>All in a small backpack to keep it all together for the journey and at the centre.</a:t>
          </a:r>
          <a:endParaRPr lang="en-US" sz="1100" kern="1200" dirty="0"/>
        </a:p>
      </dsp:txBody>
      <dsp:txXfrm>
        <a:off x="6366012" y="3694331"/>
        <a:ext cx="1641796" cy="65671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E157DB-153D-4233-9D29-893C480784CF}">
      <dsp:nvSpPr>
        <dsp:cNvPr id="0" name=""/>
        <dsp:cNvSpPr/>
      </dsp:nvSpPr>
      <dsp:spPr>
        <a:xfrm>
          <a:off x="212335" y="469890"/>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FC5B02-9278-4E4E-B437-F5A06E81324E}">
      <dsp:nvSpPr>
        <dsp:cNvPr id="0" name=""/>
        <dsp:cNvSpPr/>
      </dsp:nvSpPr>
      <dsp:spPr>
        <a:xfrm>
          <a:off x="492877" y="750432"/>
          <a:ext cx="774830" cy="774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09E9F5-DE5F-4F54-A6DC-0239C5800800}">
      <dsp:nvSpPr>
        <dsp:cNvPr id="0" name=""/>
        <dsp:cNvSpPr/>
      </dsp:nvSpPr>
      <dsp:spPr>
        <a:xfrm>
          <a:off x="1834517"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100000"/>
            </a:lnSpc>
            <a:spcBef>
              <a:spcPct val="0"/>
            </a:spcBef>
            <a:spcAft>
              <a:spcPct val="35000"/>
            </a:spcAft>
            <a:buNone/>
          </a:pPr>
          <a:r>
            <a:rPr lang="en-GB" sz="1500" kern="1200"/>
            <a:t>Snacks: the children will not go hungry and we like to avoid sticky or crumby messes, falling out, choking and allergic reactions. We usually have an emergency packet of plain biscuits.</a:t>
          </a:r>
          <a:endParaRPr lang="en-US" sz="1500" kern="1200"/>
        </a:p>
      </dsp:txBody>
      <dsp:txXfrm>
        <a:off x="1834517" y="469890"/>
        <a:ext cx="3148942" cy="1335915"/>
      </dsp:txXfrm>
    </dsp:sp>
    <dsp:sp modelId="{523E770C-C814-4625-B742-895AB5448ED0}">
      <dsp:nvSpPr>
        <dsp:cNvPr id="0" name=""/>
        <dsp:cNvSpPr/>
      </dsp:nvSpPr>
      <dsp:spPr>
        <a:xfrm>
          <a:off x="5532139" y="469890"/>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C9A836-FD90-44DF-8141-D5E3709EACEE}">
      <dsp:nvSpPr>
        <dsp:cNvPr id="0" name=""/>
        <dsp:cNvSpPr/>
      </dsp:nvSpPr>
      <dsp:spPr>
        <a:xfrm>
          <a:off x="5812681" y="750432"/>
          <a:ext cx="774830" cy="7748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66CB45-FD93-41A6-8BFD-73EBD4DD9C49}">
      <dsp:nvSpPr>
        <dsp:cNvPr id="0" name=""/>
        <dsp:cNvSpPr/>
      </dsp:nvSpPr>
      <dsp:spPr>
        <a:xfrm>
          <a:off x="7154322"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100000"/>
            </a:lnSpc>
            <a:spcBef>
              <a:spcPct val="0"/>
            </a:spcBef>
            <a:spcAft>
              <a:spcPct val="35000"/>
            </a:spcAft>
            <a:buNone/>
          </a:pPr>
          <a:r>
            <a:rPr lang="en-GB" sz="1500" kern="1200"/>
            <a:t>Any electronics: phones, tablets, cameras, games etc</a:t>
          </a:r>
          <a:endParaRPr lang="en-US" sz="1500" kern="1200"/>
        </a:p>
      </dsp:txBody>
      <dsp:txXfrm>
        <a:off x="7154322" y="469890"/>
        <a:ext cx="3148942" cy="1335915"/>
      </dsp:txXfrm>
    </dsp:sp>
    <dsp:sp modelId="{0DE1E4E0-729A-430C-8391-51E7ECE96F37}">
      <dsp:nvSpPr>
        <dsp:cNvPr id="0" name=""/>
        <dsp:cNvSpPr/>
      </dsp:nvSpPr>
      <dsp:spPr>
        <a:xfrm>
          <a:off x="212335" y="2545532"/>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E3FF8E-2DDA-4B0D-A0BC-20A220B35573}">
      <dsp:nvSpPr>
        <dsp:cNvPr id="0" name=""/>
        <dsp:cNvSpPr/>
      </dsp:nvSpPr>
      <dsp:spPr>
        <a:xfrm>
          <a:off x="492877" y="2826074"/>
          <a:ext cx="774830" cy="7748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331FB6-8BA0-482C-B8C9-8B703675940B}">
      <dsp:nvSpPr>
        <dsp:cNvPr id="0" name=""/>
        <dsp:cNvSpPr/>
      </dsp:nvSpPr>
      <dsp:spPr>
        <a:xfrm>
          <a:off x="1834517"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100000"/>
            </a:lnSpc>
            <a:spcBef>
              <a:spcPct val="0"/>
            </a:spcBef>
            <a:spcAft>
              <a:spcPct val="35000"/>
            </a:spcAft>
            <a:buNone/>
          </a:pPr>
          <a:r>
            <a:rPr lang="en-GB" sz="1500" kern="1200"/>
            <a:t>Expensive/designer clothes   Brand new trainers</a:t>
          </a:r>
          <a:endParaRPr lang="en-US" sz="1500" kern="1200"/>
        </a:p>
      </dsp:txBody>
      <dsp:txXfrm>
        <a:off x="1834517" y="2545532"/>
        <a:ext cx="3148942" cy="1335915"/>
      </dsp:txXfrm>
    </dsp:sp>
    <dsp:sp modelId="{D97A2B16-12F8-41B0-B50C-90996BB6C8C0}">
      <dsp:nvSpPr>
        <dsp:cNvPr id="0" name=""/>
        <dsp:cNvSpPr/>
      </dsp:nvSpPr>
      <dsp:spPr>
        <a:xfrm>
          <a:off x="5532139" y="2545532"/>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ED6A55-923F-486B-A625-26A5587D6DBE}">
      <dsp:nvSpPr>
        <dsp:cNvPr id="0" name=""/>
        <dsp:cNvSpPr/>
      </dsp:nvSpPr>
      <dsp:spPr>
        <a:xfrm>
          <a:off x="5812681" y="2826074"/>
          <a:ext cx="774830" cy="7748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D69DFF-29D5-4851-9815-D0BFB45733E5}">
      <dsp:nvSpPr>
        <dsp:cNvPr id="0" name=""/>
        <dsp:cNvSpPr/>
      </dsp:nvSpPr>
      <dsp:spPr>
        <a:xfrm>
          <a:off x="7154322"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100000"/>
            </a:lnSpc>
            <a:spcBef>
              <a:spcPct val="0"/>
            </a:spcBef>
            <a:spcAft>
              <a:spcPct val="35000"/>
            </a:spcAft>
            <a:buNone/>
          </a:pPr>
          <a:r>
            <a:rPr lang="en-GB" sz="1500" kern="1200"/>
            <a:t>Anything really precious that would cause real distress if it were lost or damaged.</a:t>
          </a:r>
          <a:endParaRPr lang="en-US" sz="1500" kern="1200"/>
        </a:p>
      </dsp:txBody>
      <dsp:txXfrm>
        <a:off x="7154322" y="2545532"/>
        <a:ext cx="3148942" cy="133591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674A6-3FC2-C753-6E36-BF55B6CD18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9D82C6F-1C6C-32DA-9BF1-58CE690728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2C4AD0A-F09B-2967-BF8E-4407AA27E5F4}"/>
              </a:ext>
            </a:extLst>
          </p:cNvPr>
          <p:cNvSpPr>
            <a:spLocks noGrp="1"/>
          </p:cNvSpPr>
          <p:nvPr>
            <p:ph type="dt" sz="half" idx="10"/>
          </p:nvPr>
        </p:nvSpPr>
        <p:spPr/>
        <p:txBody>
          <a:bodyPr/>
          <a:lstStyle/>
          <a:p>
            <a:fld id="{ED2604EE-4327-486E-90FF-F4227E9AD565}" type="datetimeFigureOut">
              <a:rPr lang="en-GB" smtClean="0"/>
              <a:t>07/10/2024</a:t>
            </a:fld>
            <a:endParaRPr lang="en-GB"/>
          </a:p>
        </p:txBody>
      </p:sp>
      <p:sp>
        <p:nvSpPr>
          <p:cNvPr id="5" name="Footer Placeholder 4">
            <a:extLst>
              <a:ext uri="{FF2B5EF4-FFF2-40B4-BE49-F238E27FC236}">
                <a16:creationId xmlns:a16="http://schemas.microsoft.com/office/drawing/2014/main" id="{50E8955B-D613-6BDA-4068-23F6A80FE8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19C0EE-C31D-3789-BF6B-A82F76C18291}"/>
              </a:ext>
            </a:extLst>
          </p:cNvPr>
          <p:cNvSpPr>
            <a:spLocks noGrp="1"/>
          </p:cNvSpPr>
          <p:nvPr>
            <p:ph type="sldNum" sz="quarter" idx="12"/>
          </p:nvPr>
        </p:nvSpPr>
        <p:spPr/>
        <p:txBody>
          <a:bodyPr/>
          <a:lstStyle/>
          <a:p>
            <a:fld id="{A419E2B6-403A-49BD-907A-FBDCAB03F3E4}" type="slidenum">
              <a:rPr lang="en-GB" smtClean="0"/>
              <a:t>‹#›</a:t>
            </a:fld>
            <a:endParaRPr lang="en-GB"/>
          </a:p>
        </p:txBody>
      </p:sp>
    </p:spTree>
    <p:extLst>
      <p:ext uri="{BB962C8B-B14F-4D97-AF65-F5344CB8AC3E}">
        <p14:creationId xmlns:p14="http://schemas.microsoft.com/office/powerpoint/2010/main" val="3320226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892AC-A5C8-CBC8-F9A7-9CC2F4B624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9784CA-9A92-A361-3CB7-BA11C384ADE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61C641-C05E-E5F9-026E-5FC49EB60C80}"/>
              </a:ext>
            </a:extLst>
          </p:cNvPr>
          <p:cNvSpPr>
            <a:spLocks noGrp="1"/>
          </p:cNvSpPr>
          <p:nvPr>
            <p:ph type="dt" sz="half" idx="10"/>
          </p:nvPr>
        </p:nvSpPr>
        <p:spPr/>
        <p:txBody>
          <a:bodyPr/>
          <a:lstStyle/>
          <a:p>
            <a:fld id="{ED2604EE-4327-486E-90FF-F4227E9AD565}" type="datetimeFigureOut">
              <a:rPr lang="en-GB" smtClean="0"/>
              <a:t>07/10/2024</a:t>
            </a:fld>
            <a:endParaRPr lang="en-GB"/>
          </a:p>
        </p:txBody>
      </p:sp>
      <p:sp>
        <p:nvSpPr>
          <p:cNvPr id="5" name="Footer Placeholder 4">
            <a:extLst>
              <a:ext uri="{FF2B5EF4-FFF2-40B4-BE49-F238E27FC236}">
                <a16:creationId xmlns:a16="http://schemas.microsoft.com/office/drawing/2014/main" id="{FBD917F9-5A25-24C2-59CB-BE6BB4F30D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80EB49-CBDB-4B1C-1056-4220C7A2B2C8}"/>
              </a:ext>
            </a:extLst>
          </p:cNvPr>
          <p:cNvSpPr>
            <a:spLocks noGrp="1"/>
          </p:cNvSpPr>
          <p:nvPr>
            <p:ph type="sldNum" sz="quarter" idx="12"/>
          </p:nvPr>
        </p:nvSpPr>
        <p:spPr/>
        <p:txBody>
          <a:bodyPr/>
          <a:lstStyle/>
          <a:p>
            <a:fld id="{A419E2B6-403A-49BD-907A-FBDCAB03F3E4}" type="slidenum">
              <a:rPr lang="en-GB" smtClean="0"/>
              <a:t>‹#›</a:t>
            </a:fld>
            <a:endParaRPr lang="en-GB"/>
          </a:p>
        </p:txBody>
      </p:sp>
    </p:spTree>
    <p:extLst>
      <p:ext uri="{BB962C8B-B14F-4D97-AF65-F5344CB8AC3E}">
        <p14:creationId xmlns:p14="http://schemas.microsoft.com/office/powerpoint/2010/main" val="25894112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1C3A6-BCD7-D9C3-DAF6-69B051981E2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11D9852-7BD8-AF8F-8FC9-741FEA60359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971BCEB-5651-941F-6E88-93C3CC89AA7A}"/>
              </a:ext>
            </a:extLst>
          </p:cNvPr>
          <p:cNvSpPr>
            <a:spLocks noGrp="1"/>
          </p:cNvSpPr>
          <p:nvPr>
            <p:ph type="dt" sz="half" idx="10"/>
          </p:nvPr>
        </p:nvSpPr>
        <p:spPr/>
        <p:txBody>
          <a:bodyPr/>
          <a:lstStyle/>
          <a:p>
            <a:fld id="{ED2604EE-4327-486E-90FF-F4227E9AD565}" type="datetimeFigureOut">
              <a:rPr lang="en-GB" smtClean="0"/>
              <a:t>07/10/2024</a:t>
            </a:fld>
            <a:endParaRPr lang="en-GB"/>
          </a:p>
        </p:txBody>
      </p:sp>
      <p:sp>
        <p:nvSpPr>
          <p:cNvPr id="5" name="Footer Placeholder 4">
            <a:extLst>
              <a:ext uri="{FF2B5EF4-FFF2-40B4-BE49-F238E27FC236}">
                <a16:creationId xmlns:a16="http://schemas.microsoft.com/office/drawing/2014/main" id="{BACE9E86-EF6D-9586-60AD-F7EFEB1C7C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06446A-81C7-247E-711E-890900FB68D7}"/>
              </a:ext>
            </a:extLst>
          </p:cNvPr>
          <p:cNvSpPr>
            <a:spLocks noGrp="1"/>
          </p:cNvSpPr>
          <p:nvPr>
            <p:ph type="sldNum" sz="quarter" idx="12"/>
          </p:nvPr>
        </p:nvSpPr>
        <p:spPr/>
        <p:txBody>
          <a:bodyPr/>
          <a:lstStyle/>
          <a:p>
            <a:fld id="{A419E2B6-403A-49BD-907A-FBDCAB03F3E4}" type="slidenum">
              <a:rPr lang="en-GB" smtClean="0"/>
              <a:t>‹#›</a:t>
            </a:fld>
            <a:endParaRPr lang="en-GB"/>
          </a:p>
        </p:txBody>
      </p:sp>
    </p:spTree>
    <p:extLst>
      <p:ext uri="{BB962C8B-B14F-4D97-AF65-F5344CB8AC3E}">
        <p14:creationId xmlns:p14="http://schemas.microsoft.com/office/powerpoint/2010/main" val="15054752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7587A-8771-E65A-3D1C-E20B771AB33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5D58884-6CA4-BBB7-EA8E-E2E0CFF13BE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CAD91B5-F2AE-CE18-6CE6-787207251FB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3478992-FF94-EEC2-CBAE-DB5F99255733}"/>
              </a:ext>
            </a:extLst>
          </p:cNvPr>
          <p:cNvSpPr>
            <a:spLocks noGrp="1"/>
          </p:cNvSpPr>
          <p:nvPr>
            <p:ph type="dt" sz="half" idx="10"/>
          </p:nvPr>
        </p:nvSpPr>
        <p:spPr/>
        <p:txBody>
          <a:bodyPr/>
          <a:lstStyle/>
          <a:p>
            <a:fld id="{ED2604EE-4327-486E-90FF-F4227E9AD565}" type="datetimeFigureOut">
              <a:rPr lang="en-GB" smtClean="0"/>
              <a:t>07/10/2024</a:t>
            </a:fld>
            <a:endParaRPr lang="en-GB"/>
          </a:p>
        </p:txBody>
      </p:sp>
      <p:sp>
        <p:nvSpPr>
          <p:cNvPr id="6" name="Footer Placeholder 5">
            <a:extLst>
              <a:ext uri="{FF2B5EF4-FFF2-40B4-BE49-F238E27FC236}">
                <a16:creationId xmlns:a16="http://schemas.microsoft.com/office/drawing/2014/main" id="{83C99D5C-987F-3440-77CD-115A7D9DCE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A9144DA-2816-F91A-B32A-FB852AAA8C16}"/>
              </a:ext>
            </a:extLst>
          </p:cNvPr>
          <p:cNvSpPr>
            <a:spLocks noGrp="1"/>
          </p:cNvSpPr>
          <p:nvPr>
            <p:ph type="sldNum" sz="quarter" idx="12"/>
          </p:nvPr>
        </p:nvSpPr>
        <p:spPr/>
        <p:txBody>
          <a:bodyPr/>
          <a:lstStyle/>
          <a:p>
            <a:fld id="{A419E2B6-403A-49BD-907A-FBDCAB03F3E4}" type="slidenum">
              <a:rPr lang="en-GB" smtClean="0"/>
              <a:t>‹#›</a:t>
            </a:fld>
            <a:endParaRPr lang="en-GB"/>
          </a:p>
        </p:txBody>
      </p:sp>
    </p:spTree>
    <p:extLst>
      <p:ext uri="{BB962C8B-B14F-4D97-AF65-F5344CB8AC3E}">
        <p14:creationId xmlns:p14="http://schemas.microsoft.com/office/powerpoint/2010/main" val="1721297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EBCBB-074F-C770-C2A2-25D1B8AB585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B4D67C-D5F1-1C84-4256-DD5DE5CF92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55F19C9-D3B2-BD7C-0AFE-551D5F19DF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46564C6-668E-EB51-23F4-00543AACC6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B929C3-1784-E658-3625-260BA3BCBDA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255FA21-5174-33CC-A1AE-2FE9AE151D5E}"/>
              </a:ext>
            </a:extLst>
          </p:cNvPr>
          <p:cNvSpPr>
            <a:spLocks noGrp="1"/>
          </p:cNvSpPr>
          <p:nvPr>
            <p:ph type="dt" sz="half" idx="10"/>
          </p:nvPr>
        </p:nvSpPr>
        <p:spPr/>
        <p:txBody>
          <a:bodyPr/>
          <a:lstStyle/>
          <a:p>
            <a:fld id="{ED2604EE-4327-486E-90FF-F4227E9AD565}" type="datetimeFigureOut">
              <a:rPr lang="en-GB" smtClean="0"/>
              <a:t>07/10/2024</a:t>
            </a:fld>
            <a:endParaRPr lang="en-GB"/>
          </a:p>
        </p:txBody>
      </p:sp>
      <p:sp>
        <p:nvSpPr>
          <p:cNvPr id="8" name="Footer Placeholder 7">
            <a:extLst>
              <a:ext uri="{FF2B5EF4-FFF2-40B4-BE49-F238E27FC236}">
                <a16:creationId xmlns:a16="http://schemas.microsoft.com/office/drawing/2014/main" id="{DB9097E1-0BCB-F508-192A-3F13CDBBE1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4373E4F-184A-ABF0-B657-C407630C1F7E}"/>
              </a:ext>
            </a:extLst>
          </p:cNvPr>
          <p:cNvSpPr>
            <a:spLocks noGrp="1"/>
          </p:cNvSpPr>
          <p:nvPr>
            <p:ph type="sldNum" sz="quarter" idx="12"/>
          </p:nvPr>
        </p:nvSpPr>
        <p:spPr/>
        <p:txBody>
          <a:bodyPr/>
          <a:lstStyle/>
          <a:p>
            <a:fld id="{A419E2B6-403A-49BD-907A-FBDCAB03F3E4}" type="slidenum">
              <a:rPr lang="en-GB" smtClean="0"/>
              <a:t>‹#›</a:t>
            </a:fld>
            <a:endParaRPr lang="en-GB"/>
          </a:p>
        </p:txBody>
      </p:sp>
    </p:spTree>
    <p:extLst>
      <p:ext uri="{BB962C8B-B14F-4D97-AF65-F5344CB8AC3E}">
        <p14:creationId xmlns:p14="http://schemas.microsoft.com/office/powerpoint/2010/main" val="2407363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100BA-BD0F-7467-5A3D-C7A46EE3AAA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7B88A99-A3D2-EE01-DCB2-9AEEE932DA60}"/>
              </a:ext>
            </a:extLst>
          </p:cNvPr>
          <p:cNvSpPr>
            <a:spLocks noGrp="1"/>
          </p:cNvSpPr>
          <p:nvPr>
            <p:ph type="dt" sz="half" idx="10"/>
          </p:nvPr>
        </p:nvSpPr>
        <p:spPr/>
        <p:txBody>
          <a:bodyPr/>
          <a:lstStyle/>
          <a:p>
            <a:fld id="{ED2604EE-4327-486E-90FF-F4227E9AD565}" type="datetimeFigureOut">
              <a:rPr lang="en-GB" smtClean="0"/>
              <a:t>07/10/2024</a:t>
            </a:fld>
            <a:endParaRPr lang="en-GB"/>
          </a:p>
        </p:txBody>
      </p:sp>
      <p:sp>
        <p:nvSpPr>
          <p:cNvPr id="4" name="Footer Placeholder 3">
            <a:extLst>
              <a:ext uri="{FF2B5EF4-FFF2-40B4-BE49-F238E27FC236}">
                <a16:creationId xmlns:a16="http://schemas.microsoft.com/office/drawing/2014/main" id="{10298BC5-0052-BB5E-7820-47CCE43311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5C960E-0524-AA7F-7B29-97FA66F26D36}"/>
              </a:ext>
            </a:extLst>
          </p:cNvPr>
          <p:cNvSpPr>
            <a:spLocks noGrp="1"/>
          </p:cNvSpPr>
          <p:nvPr>
            <p:ph type="sldNum" sz="quarter" idx="12"/>
          </p:nvPr>
        </p:nvSpPr>
        <p:spPr/>
        <p:txBody>
          <a:bodyPr/>
          <a:lstStyle/>
          <a:p>
            <a:fld id="{A419E2B6-403A-49BD-907A-FBDCAB03F3E4}" type="slidenum">
              <a:rPr lang="en-GB" smtClean="0"/>
              <a:t>‹#›</a:t>
            </a:fld>
            <a:endParaRPr lang="en-GB"/>
          </a:p>
        </p:txBody>
      </p:sp>
    </p:spTree>
    <p:extLst>
      <p:ext uri="{BB962C8B-B14F-4D97-AF65-F5344CB8AC3E}">
        <p14:creationId xmlns:p14="http://schemas.microsoft.com/office/powerpoint/2010/main" val="3998966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8042A5-21A2-5C56-D197-5E9511474E66}"/>
              </a:ext>
            </a:extLst>
          </p:cNvPr>
          <p:cNvSpPr>
            <a:spLocks noGrp="1"/>
          </p:cNvSpPr>
          <p:nvPr>
            <p:ph type="dt" sz="half" idx="10"/>
          </p:nvPr>
        </p:nvSpPr>
        <p:spPr/>
        <p:txBody>
          <a:bodyPr/>
          <a:lstStyle/>
          <a:p>
            <a:fld id="{ED2604EE-4327-486E-90FF-F4227E9AD565}" type="datetimeFigureOut">
              <a:rPr lang="en-GB" smtClean="0"/>
              <a:t>07/10/2024</a:t>
            </a:fld>
            <a:endParaRPr lang="en-GB"/>
          </a:p>
        </p:txBody>
      </p:sp>
      <p:sp>
        <p:nvSpPr>
          <p:cNvPr id="3" name="Footer Placeholder 2">
            <a:extLst>
              <a:ext uri="{FF2B5EF4-FFF2-40B4-BE49-F238E27FC236}">
                <a16:creationId xmlns:a16="http://schemas.microsoft.com/office/drawing/2014/main" id="{442B3B9E-20D2-AE02-FFED-A2AB475EE4A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72BBB2D-D6B6-18F6-E614-3187C3153F38}"/>
              </a:ext>
            </a:extLst>
          </p:cNvPr>
          <p:cNvSpPr>
            <a:spLocks noGrp="1"/>
          </p:cNvSpPr>
          <p:nvPr>
            <p:ph type="sldNum" sz="quarter" idx="12"/>
          </p:nvPr>
        </p:nvSpPr>
        <p:spPr/>
        <p:txBody>
          <a:bodyPr/>
          <a:lstStyle/>
          <a:p>
            <a:fld id="{A419E2B6-403A-49BD-907A-FBDCAB03F3E4}" type="slidenum">
              <a:rPr lang="en-GB" smtClean="0"/>
              <a:t>‹#›</a:t>
            </a:fld>
            <a:endParaRPr lang="en-GB"/>
          </a:p>
        </p:txBody>
      </p:sp>
    </p:spTree>
    <p:extLst>
      <p:ext uri="{BB962C8B-B14F-4D97-AF65-F5344CB8AC3E}">
        <p14:creationId xmlns:p14="http://schemas.microsoft.com/office/powerpoint/2010/main" val="2091932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38E56-9DA6-A5A8-2E16-AC7750E26A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8C92F8A-0DB9-ADED-25C3-32156588EF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9AD3306-DCEE-D35E-FA9B-E9CC6C7309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AF5D93-9127-469B-5A63-0D0BDDF2B4EA}"/>
              </a:ext>
            </a:extLst>
          </p:cNvPr>
          <p:cNvSpPr>
            <a:spLocks noGrp="1"/>
          </p:cNvSpPr>
          <p:nvPr>
            <p:ph type="dt" sz="half" idx="10"/>
          </p:nvPr>
        </p:nvSpPr>
        <p:spPr/>
        <p:txBody>
          <a:bodyPr/>
          <a:lstStyle/>
          <a:p>
            <a:fld id="{ED2604EE-4327-486E-90FF-F4227E9AD565}" type="datetimeFigureOut">
              <a:rPr lang="en-GB" smtClean="0"/>
              <a:t>07/10/2024</a:t>
            </a:fld>
            <a:endParaRPr lang="en-GB"/>
          </a:p>
        </p:txBody>
      </p:sp>
      <p:sp>
        <p:nvSpPr>
          <p:cNvPr id="6" name="Footer Placeholder 5">
            <a:extLst>
              <a:ext uri="{FF2B5EF4-FFF2-40B4-BE49-F238E27FC236}">
                <a16:creationId xmlns:a16="http://schemas.microsoft.com/office/drawing/2014/main" id="{B9D0EEC5-7378-0C58-D9EE-73748078890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2F222C-4F02-BFDC-0D55-81344209C8E9}"/>
              </a:ext>
            </a:extLst>
          </p:cNvPr>
          <p:cNvSpPr>
            <a:spLocks noGrp="1"/>
          </p:cNvSpPr>
          <p:nvPr>
            <p:ph type="sldNum" sz="quarter" idx="12"/>
          </p:nvPr>
        </p:nvSpPr>
        <p:spPr/>
        <p:txBody>
          <a:bodyPr/>
          <a:lstStyle/>
          <a:p>
            <a:fld id="{A419E2B6-403A-49BD-907A-FBDCAB03F3E4}" type="slidenum">
              <a:rPr lang="en-GB" smtClean="0"/>
              <a:t>‹#›</a:t>
            </a:fld>
            <a:endParaRPr lang="en-GB"/>
          </a:p>
        </p:txBody>
      </p:sp>
    </p:spTree>
    <p:extLst>
      <p:ext uri="{BB962C8B-B14F-4D97-AF65-F5344CB8AC3E}">
        <p14:creationId xmlns:p14="http://schemas.microsoft.com/office/powerpoint/2010/main" val="3814932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16B91-CB3B-432D-9294-8CBFFCC01B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97B36A1-65FE-639C-B23D-516C6C85AC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BB65C7F-D002-3FCD-AF1D-5F4E5BF468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E50C31-7FA7-841F-0941-0DB18607763E}"/>
              </a:ext>
            </a:extLst>
          </p:cNvPr>
          <p:cNvSpPr>
            <a:spLocks noGrp="1"/>
          </p:cNvSpPr>
          <p:nvPr>
            <p:ph type="dt" sz="half" idx="10"/>
          </p:nvPr>
        </p:nvSpPr>
        <p:spPr/>
        <p:txBody>
          <a:bodyPr/>
          <a:lstStyle/>
          <a:p>
            <a:fld id="{ED2604EE-4327-486E-90FF-F4227E9AD565}" type="datetimeFigureOut">
              <a:rPr lang="en-GB" smtClean="0"/>
              <a:t>07/10/2024</a:t>
            </a:fld>
            <a:endParaRPr lang="en-GB"/>
          </a:p>
        </p:txBody>
      </p:sp>
      <p:sp>
        <p:nvSpPr>
          <p:cNvPr id="6" name="Footer Placeholder 5">
            <a:extLst>
              <a:ext uri="{FF2B5EF4-FFF2-40B4-BE49-F238E27FC236}">
                <a16:creationId xmlns:a16="http://schemas.microsoft.com/office/drawing/2014/main" id="{99360AA1-4059-F49B-AD89-3EA97C540F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142B528-D467-FAC9-0FD9-641A26217E3D}"/>
              </a:ext>
            </a:extLst>
          </p:cNvPr>
          <p:cNvSpPr>
            <a:spLocks noGrp="1"/>
          </p:cNvSpPr>
          <p:nvPr>
            <p:ph type="sldNum" sz="quarter" idx="12"/>
          </p:nvPr>
        </p:nvSpPr>
        <p:spPr/>
        <p:txBody>
          <a:bodyPr/>
          <a:lstStyle/>
          <a:p>
            <a:fld id="{A419E2B6-403A-49BD-907A-FBDCAB03F3E4}" type="slidenum">
              <a:rPr lang="en-GB" smtClean="0"/>
              <a:t>‹#›</a:t>
            </a:fld>
            <a:endParaRPr lang="en-GB"/>
          </a:p>
        </p:txBody>
      </p:sp>
    </p:spTree>
    <p:extLst>
      <p:ext uri="{BB962C8B-B14F-4D97-AF65-F5344CB8AC3E}">
        <p14:creationId xmlns:p14="http://schemas.microsoft.com/office/powerpoint/2010/main" val="3789721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DADDC-0D1C-B91B-A17D-6C41DF787B4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EE9-F3F3-663F-96DC-64DF7755EE6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1FC6D4-CAE4-79AB-57AA-0C88592AEE69}"/>
              </a:ext>
            </a:extLst>
          </p:cNvPr>
          <p:cNvSpPr>
            <a:spLocks noGrp="1"/>
          </p:cNvSpPr>
          <p:nvPr>
            <p:ph type="dt" sz="half" idx="10"/>
          </p:nvPr>
        </p:nvSpPr>
        <p:spPr/>
        <p:txBody>
          <a:bodyPr/>
          <a:lstStyle/>
          <a:p>
            <a:fld id="{ED2604EE-4327-486E-90FF-F4227E9AD565}" type="datetimeFigureOut">
              <a:rPr lang="en-GB" smtClean="0"/>
              <a:t>07/10/2024</a:t>
            </a:fld>
            <a:endParaRPr lang="en-GB"/>
          </a:p>
        </p:txBody>
      </p:sp>
      <p:sp>
        <p:nvSpPr>
          <p:cNvPr id="5" name="Footer Placeholder 4">
            <a:extLst>
              <a:ext uri="{FF2B5EF4-FFF2-40B4-BE49-F238E27FC236}">
                <a16:creationId xmlns:a16="http://schemas.microsoft.com/office/drawing/2014/main" id="{DD45B57A-723E-9EA7-84F7-4F1B9CBCE3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4EBFF4-4E97-0A17-09BF-80FE584C5B3B}"/>
              </a:ext>
            </a:extLst>
          </p:cNvPr>
          <p:cNvSpPr>
            <a:spLocks noGrp="1"/>
          </p:cNvSpPr>
          <p:nvPr>
            <p:ph type="sldNum" sz="quarter" idx="12"/>
          </p:nvPr>
        </p:nvSpPr>
        <p:spPr/>
        <p:txBody>
          <a:bodyPr/>
          <a:lstStyle/>
          <a:p>
            <a:fld id="{A419E2B6-403A-49BD-907A-FBDCAB03F3E4}" type="slidenum">
              <a:rPr lang="en-GB" smtClean="0"/>
              <a:t>‹#›</a:t>
            </a:fld>
            <a:endParaRPr lang="en-GB"/>
          </a:p>
        </p:txBody>
      </p:sp>
    </p:spTree>
    <p:extLst>
      <p:ext uri="{BB962C8B-B14F-4D97-AF65-F5344CB8AC3E}">
        <p14:creationId xmlns:p14="http://schemas.microsoft.com/office/powerpoint/2010/main" val="3855852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B6239F3-0537-713E-CF8E-A5E07F26FE6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70269D6-E399-5196-CAD8-63FAF415754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E22D65-9B36-F39E-FA5F-9B8FCCBF64A3}"/>
              </a:ext>
            </a:extLst>
          </p:cNvPr>
          <p:cNvSpPr>
            <a:spLocks noGrp="1"/>
          </p:cNvSpPr>
          <p:nvPr>
            <p:ph type="dt" sz="half" idx="10"/>
          </p:nvPr>
        </p:nvSpPr>
        <p:spPr/>
        <p:txBody>
          <a:bodyPr/>
          <a:lstStyle/>
          <a:p>
            <a:fld id="{ED2604EE-4327-486E-90FF-F4227E9AD565}" type="datetimeFigureOut">
              <a:rPr lang="en-GB" smtClean="0"/>
              <a:t>07/10/2024</a:t>
            </a:fld>
            <a:endParaRPr lang="en-GB"/>
          </a:p>
        </p:txBody>
      </p:sp>
      <p:sp>
        <p:nvSpPr>
          <p:cNvPr id="5" name="Footer Placeholder 4">
            <a:extLst>
              <a:ext uri="{FF2B5EF4-FFF2-40B4-BE49-F238E27FC236}">
                <a16:creationId xmlns:a16="http://schemas.microsoft.com/office/drawing/2014/main" id="{E4BF6FF3-60FD-390F-E3E1-0EF4A771C9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41208C-876C-9719-DAE7-676F79E92A69}"/>
              </a:ext>
            </a:extLst>
          </p:cNvPr>
          <p:cNvSpPr>
            <a:spLocks noGrp="1"/>
          </p:cNvSpPr>
          <p:nvPr>
            <p:ph type="sldNum" sz="quarter" idx="12"/>
          </p:nvPr>
        </p:nvSpPr>
        <p:spPr/>
        <p:txBody>
          <a:bodyPr/>
          <a:lstStyle/>
          <a:p>
            <a:fld id="{A419E2B6-403A-49BD-907A-FBDCAB03F3E4}" type="slidenum">
              <a:rPr lang="en-GB" smtClean="0"/>
              <a:t>‹#›</a:t>
            </a:fld>
            <a:endParaRPr lang="en-GB"/>
          </a:p>
        </p:txBody>
      </p:sp>
    </p:spTree>
    <p:extLst>
      <p:ext uri="{BB962C8B-B14F-4D97-AF65-F5344CB8AC3E}">
        <p14:creationId xmlns:p14="http://schemas.microsoft.com/office/powerpoint/2010/main" val="176105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7F41D69-8CFE-945D-0728-CD6D085A7F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A5F07CC-EF24-F2DF-6929-72F55327EC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2E5CD1-919A-6547-97BC-A183338798B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2604EE-4327-486E-90FF-F4227E9AD565}" type="datetimeFigureOut">
              <a:rPr lang="en-GB" smtClean="0"/>
              <a:t>07/10/2024</a:t>
            </a:fld>
            <a:endParaRPr lang="en-GB"/>
          </a:p>
        </p:txBody>
      </p:sp>
      <p:sp>
        <p:nvSpPr>
          <p:cNvPr id="5" name="Footer Placeholder 4">
            <a:extLst>
              <a:ext uri="{FF2B5EF4-FFF2-40B4-BE49-F238E27FC236}">
                <a16:creationId xmlns:a16="http://schemas.microsoft.com/office/drawing/2014/main" id="{2B2093E7-6067-9DCB-86AD-77F2038691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4264396-922A-D4C4-0242-8CC4107DB2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19E2B6-403A-49BD-907A-FBDCAB03F3E4}" type="slidenum">
              <a:rPr lang="en-GB" smtClean="0"/>
              <a:t>‹#›</a:t>
            </a:fld>
            <a:endParaRPr lang="en-GB"/>
          </a:p>
        </p:txBody>
      </p:sp>
    </p:spTree>
    <p:extLst>
      <p:ext uri="{BB962C8B-B14F-4D97-AF65-F5344CB8AC3E}">
        <p14:creationId xmlns:p14="http://schemas.microsoft.com/office/powerpoint/2010/main" val="40235226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BE06BD8-CB56-5B95-BB3F-D040E0545A12}"/>
              </a:ext>
            </a:extLst>
          </p:cNvPr>
          <p:cNvSpPr>
            <a:spLocks noGrp="1"/>
          </p:cNvSpPr>
          <p:nvPr>
            <p:ph type="ctrTitle"/>
          </p:nvPr>
        </p:nvSpPr>
        <p:spPr>
          <a:xfrm>
            <a:off x="1127208" y="857251"/>
            <a:ext cx="4747280" cy="3098061"/>
          </a:xfrm>
        </p:spPr>
        <p:txBody>
          <a:bodyPr anchor="b">
            <a:normAutofit/>
          </a:bodyPr>
          <a:lstStyle/>
          <a:p>
            <a:pPr algn="l"/>
            <a:r>
              <a:rPr lang="en-GB" sz="4800">
                <a:solidFill>
                  <a:srgbClr val="FFFFFF"/>
                </a:solidFill>
              </a:rPr>
              <a:t>Year 5 and 6 Residential Visit to Mount Cook</a:t>
            </a:r>
          </a:p>
        </p:txBody>
      </p:sp>
      <p:sp>
        <p:nvSpPr>
          <p:cNvPr id="18" name="Rectangle 17">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F9FE490B-96EA-00E6-E5F2-63C1C161A7F0}"/>
              </a:ext>
            </a:extLst>
          </p:cNvPr>
          <p:cNvSpPr>
            <a:spLocks noGrp="1"/>
          </p:cNvSpPr>
          <p:nvPr>
            <p:ph type="subTitle" idx="1"/>
          </p:nvPr>
        </p:nvSpPr>
        <p:spPr>
          <a:xfrm>
            <a:off x="1127208" y="4756265"/>
            <a:ext cx="4393278" cy="1244483"/>
          </a:xfrm>
        </p:spPr>
        <p:txBody>
          <a:bodyPr anchor="t">
            <a:normAutofit/>
          </a:bodyPr>
          <a:lstStyle/>
          <a:p>
            <a:pPr algn="l"/>
            <a:r>
              <a:rPr lang="en-GB" dirty="0">
                <a:solidFill>
                  <a:srgbClr val="FFFFFF"/>
                </a:solidFill>
              </a:rPr>
              <a:t>21</a:t>
            </a:r>
            <a:r>
              <a:rPr lang="en-GB" baseline="30000" dirty="0">
                <a:solidFill>
                  <a:srgbClr val="FFFFFF"/>
                </a:solidFill>
              </a:rPr>
              <a:t>st</a:t>
            </a:r>
            <a:r>
              <a:rPr lang="en-GB" dirty="0">
                <a:solidFill>
                  <a:srgbClr val="FFFFFF"/>
                </a:solidFill>
              </a:rPr>
              <a:t> -23</a:t>
            </a:r>
            <a:r>
              <a:rPr lang="en-GB" baseline="30000" dirty="0">
                <a:solidFill>
                  <a:srgbClr val="FFFFFF"/>
                </a:solidFill>
              </a:rPr>
              <a:t>rd</a:t>
            </a:r>
            <a:r>
              <a:rPr lang="en-GB" dirty="0">
                <a:solidFill>
                  <a:srgbClr val="FFFFFF"/>
                </a:solidFill>
              </a:rPr>
              <a:t>  October 2024</a:t>
            </a:r>
          </a:p>
        </p:txBody>
      </p:sp>
      <p:sp>
        <p:nvSpPr>
          <p:cNvPr id="20" name="Oval 19">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Marker">
            <a:extLst>
              <a:ext uri="{FF2B5EF4-FFF2-40B4-BE49-F238E27FC236}">
                <a16:creationId xmlns:a16="http://schemas.microsoft.com/office/drawing/2014/main" id="{E8EA7423-5B28-4288-7D7A-80DAF27DC32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61874" y="2108877"/>
            <a:ext cx="2654533" cy="2654533"/>
          </a:xfrm>
          <a:prstGeom prst="rect">
            <a:avLst/>
          </a:prstGeom>
        </p:spPr>
      </p:pic>
    </p:spTree>
    <p:extLst>
      <p:ext uri="{BB962C8B-B14F-4D97-AF65-F5344CB8AC3E}">
        <p14:creationId xmlns:p14="http://schemas.microsoft.com/office/powerpoint/2010/main" val="530316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762E3-F614-F916-A1DF-05259A63D10C}"/>
              </a:ext>
            </a:extLst>
          </p:cNvPr>
          <p:cNvSpPr>
            <a:spLocks noGrp="1"/>
          </p:cNvSpPr>
          <p:nvPr>
            <p:ph type="title"/>
          </p:nvPr>
        </p:nvSpPr>
        <p:spPr>
          <a:xfrm>
            <a:off x="876694" y="741391"/>
            <a:ext cx="3549649" cy="1616203"/>
          </a:xfrm>
        </p:spPr>
        <p:txBody>
          <a:bodyPr anchor="b">
            <a:normAutofit/>
          </a:bodyPr>
          <a:lstStyle/>
          <a:p>
            <a:r>
              <a:rPr lang="en-GB" sz="3200"/>
              <a:t>  Mount Cook Adventure Centre</a:t>
            </a:r>
          </a:p>
        </p:txBody>
      </p:sp>
      <p:sp>
        <p:nvSpPr>
          <p:cNvPr id="24" name="Content Placeholder 23">
            <a:extLst>
              <a:ext uri="{FF2B5EF4-FFF2-40B4-BE49-F238E27FC236}">
                <a16:creationId xmlns:a16="http://schemas.microsoft.com/office/drawing/2014/main" id="{7A8E39EB-B434-1FD5-8600-A8D6F602089F}"/>
              </a:ext>
            </a:extLst>
          </p:cNvPr>
          <p:cNvSpPr>
            <a:spLocks noGrp="1"/>
          </p:cNvSpPr>
          <p:nvPr>
            <p:ph idx="1"/>
          </p:nvPr>
        </p:nvSpPr>
        <p:spPr>
          <a:xfrm>
            <a:off x="876693" y="2533476"/>
            <a:ext cx="3346964" cy="3447832"/>
          </a:xfrm>
        </p:spPr>
        <p:txBody>
          <a:bodyPr anchor="t">
            <a:normAutofit/>
          </a:bodyPr>
          <a:lstStyle/>
          <a:p>
            <a:endParaRPr lang="en-US" sz="2000" dirty="0"/>
          </a:p>
          <a:p>
            <a:pPr marL="0" indent="0">
              <a:buNone/>
            </a:pPr>
            <a:r>
              <a:rPr lang="en-US" sz="2000" dirty="0"/>
              <a:t>Porter Lane</a:t>
            </a:r>
          </a:p>
          <a:p>
            <a:pPr marL="0" indent="0">
              <a:buNone/>
            </a:pPr>
            <a:r>
              <a:rPr lang="en-US" sz="2000" dirty="0"/>
              <a:t>Middleton by Wirksworth</a:t>
            </a:r>
          </a:p>
          <a:p>
            <a:pPr marL="0" indent="0">
              <a:buNone/>
            </a:pPr>
            <a:r>
              <a:rPr lang="en-US" sz="2000" dirty="0"/>
              <a:t>Matlock</a:t>
            </a:r>
          </a:p>
          <a:p>
            <a:pPr marL="0" indent="0">
              <a:buNone/>
            </a:pPr>
            <a:r>
              <a:rPr lang="en-US" sz="2000" dirty="0"/>
              <a:t>Derbyshire</a:t>
            </a:r>
          </a:p>
          <a:p>
            <a:pPr marL="0" indent="0">
              <a:buNone/>
            </a:pPr>
            <a:r>
              <a:rPr lang="en-US" sz="2000" dirty="0"/>
              <a:t>DE4 4LS</a:t>
            </a:r>
          </a:p>
          <a:p>
            <a:pPr marL="0" indent="0">
              <a:buNone/>
            </a:pPr>
            <a:endParaRPr lang="en-US" sz="2000" dirty="0"/>
          </a:p>
          <a:p>
            <a:pPr marL="0" indent="0">
              <a:buNone/>
            </a:pPr>
            <a:r>
              <a:rPr lang="en-US" sz="2000" dirty="0"/>
              <a:t>Phone: 01629 823702 </a:t>
            </a:r>
          </a:p>
        </p:txBody>
      </p:sp>
      <p:pic>
        <p:nvPicPr>
          <p:cNvPr id="4" name="Content Placeholder 3">
            <a:extLst>
              <a:ext uri="{FF2B5EF4-FFF2-40B4-BE49-F238E27FC236}">
                <a16:creationId xmlns:a16="http://schemas.microsoft.com/office/drawing/2014/main" id="{CE23580A-CD23-9842-A3D5-3A05027FCD76}"/>
              </a:ext>
            </a:extLst>
          </p:cNvPr>
          <p:cNvPicPr>
            <a:picLocks noChangeAspect="1"/>
          </p:cNvPicPr>
          <p:nvPr/>
        </p:nvPicPr>
        <p:blipFill rotWithShape="1">
          <a:blip r:embed="rId2"/>
          <a:srcRect l="13551" r="13030" b="-2"/>
          <a:stretch/>
        </p:blipFill>
        <p:spPr>
          <a:xfrm>
            <a:off x="5089243" y="877413"/>
            <a:ext cx="6222628" cy="5043096"/>
          </a:xfrm>
          <a:prstGeom prst="rect">
            <a:avLst/>
          </a:prstGeom>
        </p:spPr>
      </p:pic>
      <p:grpSp>
        <p:nvGrpSpPr>
          <p:cNvPr id="44" name="Group 33">
            <a:extLst>
              <a:ext uri="{FF2B5EF4-FFF2-40B4-BE49-F238E27FC236}">
                <a16:creationId xmlns:a16="http://schemas.microsoft.com/office/drawing/2014/main" id="{3AFCAD34-1AFC-BC1A-F6B2-C34C63912EA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89243" y="5858828"/>
            <a:ext cx="6226463" cy="123363"/>
            <a:chOff x="7015162" y="5858828"/>
            <a:chExt cx="4300544" cy="123363"/>
          </a:xfrm>
        </p:grpSpPr>
        <p:sp>
          <p:nvSpPr>
            <p:cNvPr id="35" name="Rectangle 34">
              <a:extLst>
                <a:ext uri="{FF2B5EF4-FFF2-40B4-BE49-F238E27FC236}">
                  <a16:creationId xmlns:a16="http://schemas.microsoft.com/office/drawing/2014/main" id="{1129F4A2-3705-CF87-3DDA-AF9CE9389B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03753" y="3770237"/>
              <a:ext cx="123362" cy="4300544"/>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35">
              <a:extLst>
                <a:ext uri="{FF2B5EF4-FFF2-40B4-BE49-F238E27FC236}">
                  <a16:creationId xmlns:a16="http://schemas.microsoft.com/office/drawing/2014/main" id="{891B1028-FC76-5583-3A1F-5815A7DCF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09789" y="4876274"/>
              <a:ext cx="123362" cy="2088471"/>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101290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4F281-4844-1131-26A6-18B9E55211B1}"/>
              </a:ext>
            </a:extLst>
          </p:cNvPr>
          <p:cNvSpPr>
            <a:spLocks noGrp="1"/>
          </p:cNvSpPr>
          <p:nvPr>
            <p:ph type="title"/>
          </p:nvPr>
        </p:nvSpPr>
        <p:spPr/>
        <p:txBody>
          <a:bodyPr/>
          <a:lstStyle/>
          <a:p>
            <a:pPr algn="ctr"/>
            <a:r>
              <a:rPr lang="en-GB" dirty="0"/>
              <a:t> The aims of the visit</a:t>
            </a:r>
          </a:p>
        </p:txBody>
      </p:sp>
      <p:sp>
        <p:nvSpPr>
          <p:cNvPr id="3" name="Content Placeholder 2">
            <a:extLst>
              <a:ext uri="{FF2B5EF4-FFF2-40B4-BE49-F238E27FC236}">
                <a16:creationId xmlns:a16="http://schemas.microsoft.com/office/drawing/2014/main" id="{03AE85DE-A3C8-7AA2-4BDD-3DE80574F138}"/>
              </a:ext>
            </a:extLst>
          </p:cNvPr>
          <p:cNvSpPr>
            <a:spLocks noGrp="1"/>
          </p:cNvSpPr>
          <p:nvPr>
            <p:ph sz="half" idx="1"/>
          </p:nvPr>
        </p:nvSpPr>
        <p:spPr/>
        <p:txBody>
          <a:bodyPr>
            <a:normAutofit/>
          </a:bodyPr>
          <a:lstStyle/>
          <a:p>
            <a:r>
              <a:rPr lang="en-GB" sz="4400" dirty="0"/>
              <a:t>To enable our pupils to engage with outdoor and adventurous activities to meet those elements of our PE Curriculum.</a:t>
            </a:r>
          </a:p>
        </p:txBody>
      </p:sp>
      <p:sp>
        <p:nvSpPr>
          <p:cNvPr id="4" name="Content Placeholder 3">
            <a:extLst>
              <a:ext uri="{FF2B5EF4-FFF2-40B4-BE49-F238E27FC236}">
                <a16:creationId xmlns:a16="http://schemas.microsoft.com/office/drawing/2014/main" id="{C676B34C-728D-4736-6CD5-9910B1B22ADD}"/>
              </a:ext>
            </a:extLst>
          </p:cNvPr>
          <p:cNvSpPr>
            <a:spLocks noGrp="1"/>
          </p:cNvSpPr>
          <p:nvPr>
            <p:ph sz="half" idx="2"/>
          </p:nvPr>
        </p:nvSpPr>
        <p:spPr/>
        <p:txBody>
          <a:bodyPr/>
          <a:lstStyle/>
          <a:p>
            <a:r>
              <a:rPr lang="en-GB" sz="4400" dirty="0"/>
              <a:t>To support our pupils in developing independence, resilience and social skills in a supported environment</a:t>
            </a:r>
            <a:r>
              <a:rPr lang="en-GB" dirty="0"/>
              <a:t>.</a:t>
            </a:r>
          </a:p>
        </p:txBody>
      </p:sp>
    </p:spTree>
    <p:extLst>
      <p:ext uri="{BB962C8B-B14F-4D97-AF65-F5344CB8AC3E}">
        <p14:creationId xmlns:p14="http://schemas.microsoft.com/office/powerpoint/2010/main" val="37523839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9CF15AAD-686A-69E3-C3FC-0B332E292026}"/>
              </a:ext>
            </a:extLst>
          </p:cNvPr>
          <p:cNvSpPr>
            <a:spLocks noGrp="1"/>
          </p:cNvSpPr>
          <p:nvPr>
            <p:ph type="title"/>
          </p:nvPr>
        </p:nvSpPr>
        <p:spPr>
          <a:xfrm>
            <a:off x="479394" y="1070800"/>
            <a:ext cx="3939688" cy="5583126"/>
          </a:xfrm>
        </p:spPr>
        <p:txBody>
          <a:bodyPr>
            <a:normAutofit/>
          </a:bodyPr>
          <a:lstStyle/>
          <a:p>
            <a:pPr algn="r"/>
            <a:r>
              <a:rPr lang="en-GB" sz="8000"/>
              <a:t>Staffing</a:t>
            </a:r>
          </a:p>
        </p:txBody>
      </p:sp>
      <p:cxnSp>
        <p:nvCxnSpPr>
          <p:cNvPr id="11" name="Straight Connector 1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B3D4CAA5-9999-A1FF-4F4B-F53ECE60C1B0}"/>
              </a:ext>
            </a:extLst>
          </p:cNvPr>
          <p:cNvGraphicFramePr>
            <a:graphicFrameLocks noGrp="1"/>
          </p:cNvGraphicFramePr>
          <p:nvPr>
            <p:ph idx="1"/>
            <p:extLst>
              <p:ext uri="{D42A27DB-BD31-4B8C-83A1-F6EECF244321}">
                <p14:modId xmlns:p14="http://schemas.microsoft.com/office/powerpoint/2010/main" val="3824231371"/>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106196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25AFDB-D196-4E97-1072-65C87C946AC2}"/>
              </a:ext>
            </a:extLst>
          </p:cNvPr>
          <p:cNvSpPr>
            <a:spLocks noGrp="1"/>
          </p:cNvSpPr>
          <p:nvPr>
            <p:ph type="title"/>
          </p:nvPr>
        </p:nvSpPr>
        <p:spPr>
          <a:xfrm>
            <a:off x="656823" y="962166"/>
            <a:ext cx="3103808" cy="4421876"/>
          </a:xfrm>
        </p:spPr>
        <p:txBody>
          <a:bodyPr anchor="t">
            <a:normAutofit/>
          </a:bodyPr>
          <a:lstStyle/>
          <a:p>
            <a:pPr algn="r"/>
            <a:r>
              <a:rPr lang="en-GB" sz="4000" dirty="0">
                <a:solidFill>
                  <a:srgbClr val="0070C0"/>
                </a:solidFill>
              </a:rPr>
              <a:t>Getting there and back</a:t>
            </a:r>
          </a:p>
        </p:txBody>
      </p:sp>
      <p:sp>
        <p:nvSpPr>
          <p:cNvPr id="3" name="Content Placeholder 2">
            <a:extLst>
              <a:ext uri="{FF2B5EF4-FFF2-40B4-BE49-F238E27FC236}">
                <a16:creationId xmlns:a16="http://schemas.microsoft.com/office/drawing/2014/main" id="{27FA636E-EB31-4E8F-84E6-7147AA3637C6}"/>
              </a:ext>
            </a:extLst>
          </p:cNvPr>
          <p:cNvSpPr>
            <a:spLocks noGrp="1"/>
          </p:cNvSpPr>
          <p:nvPr>
            <p:ph idx="1"/>
          </p:nvPr>
        </p:nvSpPr>
        <p:spPr>
          <a:xfrm>
            <a:off x="4088929" y="261258"/>
            <a:ext cx="6858113" cy="5952930"/>
          </a:xfrm>
        </p:spPr>
        <p:txBody>
          <a:bodyPr anchor="t">
            <a:normAutofit lnSpcReduction="10000"/>
          </a:bodyPr>
          <a:lstStyle/>
          <a:p>
            <a:r>
              <a:rPr lang="en-GB" sz="2400" dirty="0"/>
              <a:t>We will be leaving school at approximately 12:30 on Monday 21st October.</a:t>
            </a:r>
          </a:p>
          <a:p>
            <a:r>
              <a:rPr lang="en-GB" sz="2400" dirty="0"/>
              <a:t>All children will need a packed lunch and a good snack. Please pack it in a carrier bag. We will eat our lunches at Mount Cook.</a:t>
            </a:r>
          </a:p>
          <a:p>
            <a:r>
              <a:rPr lang="en-GB" sz="2400" dirty="0"/>
              <a:t>Children should bring kit bags/cases and small bags with them to school in the morning. We will leave these in the hall until departure time. Children MUST be able to carry their luggage for themselves.</a:t>
            </a:r>
          </a:p>
          <a:p>
            <a:r>
              <a:rPr lang="en-GB" sz="2400" dirty="0"/>
              <a:t>Please hand any medication to a member of staff.</a:t>
            </a:r>
          </a:p>
          <a:p>
            <a:r>
              <a:rPr lang="en-GB" sz="2400" dirty="0"/>
              <a:t>We will leave Mount Cook at approximately 1pm on Wednesday 23</a:t>
            </a:r>
            <a:r>
              <a:rPr lang="en-GB" sz="2400" baseline="30000" dirty="0"/>
              <a:t>rd</a:t>
            </a:r>
            <a:r>
              <a:rPr lang="en-GB" sz="2400" dirty="0"/>
              <a:t>  October. They will provide us with a picnic lunch on that day.</a:t>
            </a:r>
          </a:p>
          <a:p>
            <a:r>
              <a:rPr lang="en-GB" sz="2400" dirty="0"/>
              <a:t>We will be back at school well before home time and your child should be collected at 3:30pm as usual.</a:t>
            </a:r>
          </a:p>
          <a:p>
            <a:endParaRPr lang="en-GB" sz="1900" dirty="0"/>
          </a:p>
        </p:txBody>
      </p:sp>
      <p:sp>
        <p:nvSpPr>
          <p:cNvPr id="23"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100000">
                <a:schemeClr val="accent1">
                  <a:lumMod val="50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76000"/>
                </a:srgbClr>
              </a:gs>
              <a:gs pos="100000">
                <a:schemeClr val="accent1"/>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960246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4485A3C-84DD-1943-7738-EBB8532C7B85}"/>
              </a:ext>
            </a:extLst>
          </p:cNvPr>
          <p:cNvSpPr>
            <a:spLocks noGrp="1"/>
          </p:cNvSpPr>
          <p:nvPr>
            <p:ph type="title"/>
          </p:nvPr>
        </p:nvSpPr>
        <p:spPr>
          <a:xfrm>
            <a:off x="826396" y="586855"/>
            <a:ext cx="4230100" cy="3387497"/>
          </a:xfrm>
        </p:spPr>
        <p:txBody>
          <a:bodyPr anchor="b">
            <a:normAutofit/>
          </a:bodyPr>
          <a:lstStyle/>
          <a:p>
            <a:pPr algn="r"/>
            <a:r>
              <a:rPr lang="en-GB" sz="4000" dirty="0">
                <a:solidFill>
                  <a:srgbClr val="FFFFFF"/>
                </a:solidFill>
              </a:rPr>
              <a:t>                               Activities</a:t>
            </a:r>
            <a:endParaRPr lang="en-GB" sz="4000">
              <a:solidFill>
                <a:srgbClr val="FFFFFF"/>
              </a:solidFill>
            </a:endParaRPr>
          </a:p>
        </p:txBody>
      </p:sp>
      <p:sp>
        <p:nvSpPr>
          <p:cNvPr id="3" name="Content Placeholder 2">
            <a:extLst>
              <a:ext uri="{FF2B5EF4-FFF2-40B4-BE49-F238E27FC236}">
                <a16:creationId xmlns:a16="http://schemas.microsoft.com/office/drawing/2014/main" id="{BFFB6346-46E8-C465-42AF-7EB87C543C7A}"/>
              </a:ext>
            </a:extLst>
          </p:cNvPr>
          <p:cNvSpPr>
            <a:spLocks noGrp="1"/>
          </p:cNvSpPr>
          <p:nvPr>
            <p:ph idx="1"/>
          </p:nvPr>
        </p:nvSpPr>
        <p:spPr>
          <a:xfrm>
            <a:off x="6007233" y="254832"/>
            <a:ext cx="5467012" cy="5941015"/>
          </a:xfrm>
        </p:spPr>
        <p:txBody>
          <a:bodyPr anchor="ctr">
            <a:normAutofit/>
          </a:bodyPr>
          <a:lstStyle/>
          <a:p>
            <a:pPr marL="0" indent="0">
              <a:buNone/>
            </a:pPr>
            <a:r>
              <a:rPr lang="en-GB" dirty="0"/>
              <a:t>Our itinerary looks very exciting. The Y6 children inputted their ideas at the planning stage based on things they had really enjoyed, things they didn’t do last year and planning something for everybody.</a:t>
            </a:r>
          </a:p>
          <a:p>
            <a:pPr marL="0" indent="0">
              <a:buNone/>
            </a:pPr>
            <a:r>
              <a:rPr lang="en-GB" dirty="0"/>
              <a:t>We are in 3 groups for the day time activities but we get together for our evening event. All activities are led by qualified instructors.</a:t>
            </a:r>
          </a:p>
          <a:p>
            <a:pPr marL="0" indent="0">
              <a:buNone/>
            </a:pPr>
            <a:r>
              <a:rPr lang="en-GB" dirty="0"/>
              <a:t>You can find out more on the Mount Cook Adventure Centre website.</a:t>
            </a:r>
          </a:p>
          <a:p>
            <a:pPr marL="0" indent="0">
              <a:buNone/>
            </a:pPr>
            <a:endParaRPr lang="en-GB" dirty="0"/>
          </a:p>
        </p:txBody>
      </p:sp>
    </p:spTree>
    <p:extLst>
      <p:ext uri="{BB962C8B-B14F-4D97-AF65-F5344CB8AC3E}">
        <p14:creationId xmlns:p14="http://schemas.microsoft.com/office/powerpoint/2010/main" val="3310375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4CF21-4745-F10A-743A-3EF03A9EBA12}"/>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208CB796-E86E-1D22-15C9-E8D09EB53639}"/>
              </a:ext>
            </a:extLst>
          </p:cNvPr>
          <p:cNvPicPr>
            <a:picLocks noGrp="1" noChangeAspect="1"/>
          </p:cNvPicPr>
          <p:nvPr>
            <p:ph idx="1"/>
          </p:nvPr>
        </p:nvPicPr>
        <p:blipFill>
          <a:blip r:embed="rId2"/>
          <a:srcRect l="15900" t="13432" r="15900" b="2438"/>
          <a:stretch/>
        </p:blipFill>
        <p:spPr>
          <a:xfrm>
            <a:off x="1057191" y="123670"/>
            <a:ext cx="10077618" cy="6610659"/>
          </a:xfrm>
        </p:spPr>
      </p:pic>
    </p:spTree>
    <p:extLst>
      <p:ext uri="{BB962C8B-B14F-4D97-AF65-F5344CB8AC3E}">
        <p14:creationId xmlns:p14="http://schemas.microsoft.com/office/powerpoint/2010/main" val="3057022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8" name="Rectangle 17">
            <a:extLst>
              <a:ext uri="{FF2B5EF4-FFF2-40B4-BE49-F238E27FC236}">
                <a16:creationId xmlns:a16="http://schemas.microsoft.com/office/drawing/2014/main" id="{AB5E08C4-8CDD-4623-A5B8-E998C6DE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492"/>
            <a:ext cx="12191998" cy="1575955"/>
          </a:xfrm>
          <a:prstGeom prst="rect">
            <a:avLst/>
          </a:prstGeom>
          <a:gradFill>
            <a:gsLst>
              <a:gs pos="0">
                <a:schemeClr val="accent1">
                  <a:lumMod val="50000"/>
                </a:scheme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15F33878-D502-4FFA-8ACE-F2AECDB2A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35"/>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D3539FEE-81D3-4406-802E-60B20B16F4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8" y="-5307777"/>
            <a:ext cx="1576446" cy="12192001"/>
          </a:xfrm>
          <a:prstGeom prst="rect">
            <a:avLst/>
          </a:prstGeom>
          <a:gradFill>
            <a:gsLst>
              <a:gs pos="16000">
                <a:srgbClr val="000000">
                  <a:alpha val="0"/>
                </a:srgbClr>
              </a:gs>
              <a:gs pos="99000">
                <a:srgbClr val="000000">
                  <a:alpha val="87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DC701763-729E-462F-A5A8-E0DEFEB1E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25434" y="986"/>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375825-F92D-D934-05B7-A981D9357042}"/>
              </a:ext>
            </a:extLst>
          </p:cNvPr>
          <p:cNvSpPr>
            <a:spLocks noGrp="1"/>
          </p:cNvSpPr>
          <p:nvPr>
            <p:ph type="title"/>
          </p:nvPr>
        </p:nvSpPr>
        <p:spPr>
          <a:xfrm>
            <a:off x="699714" y="353160"/>
            <a:ext cx="7091300" cy="898581"/>
          </a:xfrm>
        </p:spPr>
        <p:txBody>
          <a:bodyPr vert="horz" lIns="91440" tIns="45720" rIns="91440" bIns="45720" rtlCol="0" anchor="ctr">
            <a:normAutofit/>
          </a:bodyPr>
          <a:lstStyle/>
          <a:p>
            <a:r>
              <a:rPr lang="en-US" sz="4000">
                <a:solidFill>
                  <a:srgbClr val="FFFFFF"/>
                </a:solidFill>
              </a:rPr>
              <a:t>   Ensuite Accommodation</a:t>
            </a:r>
          </a:p>
        </p:txBody>
      </p:sp>
      <p:pic>
        <p:nvPicPr>
          <p:cNvPr id="6" name="Content Placeholder 5">
            <a:extLst>
              <a:ext uri="{FF2B5EF4-FFF2-40B4-BE49-F238E27FC236}">
                <a16:creationId xmlns:a16="http://schemas.microsoft.com/office/drawing/2014/main" id="{0B274A58-07D7-C74E-A4A1-A3CBB0A06D15}"/>
              </a:ext>
            </a:extLst>
          </p:cNvPr>
          <p:cNvPicPr>
            <a:picLocks noGrp="1" noChangeAspect="1"/>
          </p:cNvPicPr>
          <p:nvPr>
            <p:ph sz="half" idx="1"/>
          </p:nvPr>
        </p:nvPicPr>
        <p:blipFill rotWithShape="1">
          <a:blip r:embed="rId2"/>
          <a:srcRect r="-2" b="6567"/>
          <a:stretch/>
        </p:blipFill>
        <p:spPr>
          <a:xfrm>
            <a:off x="715748" y="2460385"/>
            <a:ext cx="5131088" cy="3439718"/>
          </a:xfrm>
          <a:prstGeom prst="rect">
            <a:avLst/>
          </a:prstGeom>
        </p:spPr>
      </p:pic>
      <p:pic>
        <p:nvPicPr>
          <p:cNvPr id="5" name="Content Placeholder 4">
            <a:extLst>
              <a:ext uri="{FF2B5EF4-FFF2-40B4-BE49-F238E27FC236}">
                <a16:creationId xmlns:a16="http://schemas.microsoft.com/office/drawing/2014/main" id="{75D2973F-0A6F-7BBE-CA4E-00295B6C315D}"/>
              </a:ext>
            </a:extLst>
          </p:cNvPr>
          <p:cNvPicPr>
            <a:picLocks noGrp="1" noChangeAspect="1"/>
          </p:cNvPicPr>
          <p:nvPr>
            <p:ph sz="half" idx="2"/>
          </p:nvPr>
        </p:nvPicPr>
        <p:blipFill rotWithShape="1">
          <a:blip r:embed="rId3"/>
          <a:srcRect t="6569" r="-2" b="-2"/>
          <a:stretch/>
        </p:blipFill>
        <p:spPr>
          <a:xfrm>
            <a:off x="6345165" y="2496872"/>
            <a:ext cx="5131087" cy="3439717"/>
          </a:xfrm>
          <a:prstGeom prst="rect">
            <a:avLst/>
          </a:prstGeom>
        </p:spPr>
      </p:pic>
    </p:spTree>
    <p:extLst>
      <p:ext uri="{BB962C8B-B14F-4D97-AF65-F5344CB8AC3E}">
        <p14:creationId xmlns:p14="http://schemas.microsoft.com/office/powerpoint/2010/main" val="17856299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CA60798-DD9A-232B-82BA-42D7F8B66326}"/>
              </a:ext>
            </a:extLst>
          </p:cNvPr>
          <p:cNvSpPr>
            <a:spLocks noGrp="1"/>
          </p:cNvSpPr>
          <p:nvPr>
            <p:ph type="title"/>
          </p:nvPr>
        </p:nvSpPr>
        <p:spPr>
          <a:xfrm>
            <a:off x="838200" y="1412488"/>
            <a:ext cx="2899189" cy="4363844"/>
          </a:xfrm>
        </p:spPr>
        <p:txBody>
          <a:bodyPr anchor="t">
            <a:normAutofit/>
          </a:bodyPr>
          <a:lstStyle/>
          <a:p>
            <a:r>
              <a:rPr lang="en-GB" sz="4000">
                <a:solidFill>
                  <a:srgbClr val="FFFFFF"/>
                </a:solidFill>
              </a:rPr>
              <a:t>                                Food</a:t>
            </a:r>
          </a:p>
        </p:txBody>
      </p:sp>
      <p:sp>
        <p:nvSpPr>
          <p:cNvPr id="3" name="Content Placeholder 2">
            <a:extLst>
              <a:ext uri="{FF2B5EF4-FFF2-40B4-BE49-F238E27FC236}">
                <a16:creationId xmlns:a16="http://schemas.microsoft.com/office/drawing/2014/main" id="{9DCF4CAF-9592-F6B8-869A-3F111537B5B4}"/>
              </a:ext>
            </a:extLst>
          </p:cNvPr>
          <p:cNvSpPr>
            <a:spLocks noGrp="1"/>
          </p:cNvSpPr>
          <p:nvPr>
            <p:ph sz="half" idx="1"/>
          </p:nvPr>
        </p:nvSpPr>
        <p:spPr>
          <a:xfrm>
            <a:off x="4380855" y="1412489"/>
            <a:ext cx="3427283" cy="4363844"/>
          </a:xfrm>
        </p:spPr>
        <p:txBody>
          <a:bodyPr>
            <a:normAutofit/>
          </a:bodyPr>
          <a:lstStyle/>
          <a:p>
            <a:r>
              <a:rPr lang="en-GB" sz="2000"/>
              <a:t>Mount Cook Adventure Centre provide home-cooked food throughout the day. You can see some sample menus on the website.</a:t>
            </a:r>
          </a:p>
          <a:p>
            <a:r>
              <a:rPr lang="en-GB" sz="2000"/>
              <a:t>Different dietary requirements can be met with advance notice.</a:t>
            </a:r>
          </a:p>
          <a:p>
            <a:r>
              <a:rPr lang="en-GB" sz="2000"/>
              <a:t>We will always encourage children to eat something.</a:t>
            </a:r>
          </a:p>
          <a:p>
            <a:r>
              <a:rPr lang="en-GB" sz="2000"/>
              <a:t>Please do not send your child with snacks.</a:t>
            </a:r>
          </a:p>
        </p:txBody>
      </p:sp>
      <p:cxnSp>
        <p:nvCxnSpPr>
          <p:cNvPr id="11" name="Straight Connector 10">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1DDF28B6-4115-FAA8-553E-50B544952F56}"/>
              </a:ext>
            </a:extLst>
          </p:cNvPr>
          <p:cNvSpPr>
            <a:spLocks noGrp="1"/>
          </p:cNvSpPr>
          <p:nvPr>
            <p:ph sz="half" idx="2"/>
          </p:nvPr>
        </p:nvSpPr>
        <p:spPr>
          <a:xfrm>
            <a:off x="8451604" y="1412489"/>
            <a:ext cx="3197701" cy="4363844"/>
          </a:xfrm>
        </p:spPr>
        <p:txBody>
          <a:bodyPr>
            <a:normAutofit/>
          </a:bodyPr>
          <a:lstStyle/>
          <a:p>
            <a:r>
              <a:rPr lang="en-GB" sz="2000" dirty="0"/>
              <a:t>On Monday 21st October, all children should bring a packed lunch : we will eat this when we arrive so please send it in a carrier bag rather than a lunch box.</a:t>
            </a:r>
          </a:p>
          <a:p>
            <a:r>
              <a:rPr lang="en-GB" sz="2000" dirty="0"/>
              <a:t>On Wednesday 23</a:t>
            </a:r>
            <a:r>
              <a:rPr lang="en-GB" sz="2000" baseline="30000" dirty="0"/>
              <a:t>rd</a:t>
            </a:r>
            <a:r>
              <a:rPr lang="en-GB" sz="2000" dirty="0"/>
              <a:t> , the children are provided with a packed lunch from Mount Cook.</a:t>
            </a:r>
          </a:p>
        </p:txBody>
      </p:sp>
    </p:spTree>
    <p:extLst>
      <p:ext uri="{BB962C8B-B14F-4D97-AF65-F5344CB8AC3E}">
        <p14:creationId xmlns:p14="http://schemas.microsoft.com/office/powerpoint/2010/main" val="252933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025339-0600-2A93-2180-FC11B4F203BF}"/>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Medication</a:t>
            </a:r>
          </a:p>
        </p:txBody>
      </p:sp>
      <p:sp>
        <p:nvSpPr>
          <p:cNvPr id="7" name="Content Placeholder 2">
            <a:extLst>
              <a:ext uri="{FF2B5EF4-FFF2-40B4-BE49-F238E27FC236}">
                <a16:creationId xmlns:a16="http://schemas.microsoft.com/office/drawing/2014/main" id="{3ADBF711-7999-9ABC-8BDD-BE9FB922BF39}"/>
              </a:ext>
            </a:extLst>
          </p:cNvPr>
          <p:cNvSpPr>
            <a:spLocks noGrp="1"/>
          </p:cNvSpPr>
          <p:nvPr>
            <p:ph idx="1"/>
          </p:nvPr>
        </p:nvSpPr>
        <p:spPr>
          <a:xfrm>
            <a:off x="4810259" y="649480"/>
            <a:ext cx="6555347" cy="5546047"/>
          </a:xfrm>
        </p:spPr>
        <p:txBody>
          <a:bodyPr anchor="ctr">
            <a:normAutofit/>
          </a:bodyPr>
          <a:lstStyle/>
          <a:p>
            <a:endParaRPr lang="en-GB" sz="2000" dirty="0"/>
          </a:p>
          <a:p>
            <a:r>
              <a:rPr lang="en-GB" dirty="0"/>
              <a:t>Any medication should be handed in to Mrs Coote or other staff member on Monday 21</a:t>
            </a:r>
            <a:r>
              <a:rPr lang="en-GB" baseline="30000" dirty="0"/>
              <a:t>st</a:t>
            </a:r>
            <a:r>
              <a:rPr lang="en-GB" dirty="0"/>
              <a:t> October. It should be clearly labelled with the child’s name, dose and frequency/times.</a:t>
            </a:r>
          </a:p>
          <a:p>
            <a:r>
              <a:rPr lang="en-GB" dirty="0"/>
              <a:t>Inhalers will be kept by the group leader in the first aid kit which will be with the group at all times. </a:t>
            </a:r>
          </a:p>
          <a:p>
            <a:r>
              <a:rPr lang="en-GB" dirty="0"/>
              <a:t>Calpol and </a:t>
            </a:r>
            <a:r>
              <a:rPr lang="en-GB" dirty="0" err="1"/>
              <a:t>Piriton</a:t>
            </a:r>
            <a:r>
              <a:rPr lang="en-GB" dirty="0"/>
              <a:t> will be given if the staff think it is needed, if parents have given permission. Any doses will be recorded.</a:t>
            </a:r>
          </a:p>
        </p:txBody>
      </p:sp>
    </p:spTree>
    <p:extLst>
      <p:ext uri="{BB962C8B-B14F-4D97-AF65-F5344CB8AC3E}">
        <p14:creationId xmlns:p14="http://schemas.microsoft.com/office/powerpoint/2010/main" val="4123531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2B3E217-42AB-6598-0B16-975B2D2B0294}"/>
              </a:ext>
            </a:extLst>
          </p:cNvPr>
          <p:cNvSpPr>
            <a:spLocks noGrp="1"/>
          </p:cNvSpPr>
          <p:nvPr>
            <p:ph type="title"/>
          </p:nvPr>
        </p:nvSpPr>
        <p:spPr>
          <a:xfrm>
            <a:off x="838200" y="1412488"/>
            <a:ext cx="2899189" cy="4363844"/>
          </a:xfrm>
        </p:spPr>
        <p:txBody>
          <a:bodyPr anchor="t">
            <a:normAutofit/>
          </a:bodyPr>
          <a:lstStyle/>
          <a:p>
            <a:r>
              <a:rPr lang="en-GB" sz="4000" b="1">
                <a:solidFill>
                  <a:srgbClr val="FFFFFF"/>
                </a:solidFill>
              </a:rPr>
              <a:t>Emergency Contact</a:t>
            </a:r>
          </a:p>
        </p:txBody>
      </p:sp>
      <p:sp>
        <p:nvSpPr>
          <p:cNvPr id="3" name="Content Placeholder 2">
            <a:extLst>
              <a:ext uri="{FF2B5EF4-FFF2-40B4-BE49-F238E27FC236}">
                <a16:creationId xmlns:a16="http://schemas.microsoft.com/office/drawing/2014/main" id="{8AB9BA73-5997-FBEF-33D5-74E993341F90}"/>
              </a:ext>
            </a:extLst>
          </p:cNvPr>
          <p:cNvSpPr>
            <a:spLocks noGrp="1"/>
          </p:cNvSpPr>
          <p:nvPr>
            <p:ph sz="half" idx="1"/>
          </p:nvPr>
        </p:nvSpPr>
        <p:spPr>
          <a:xfrm>
            <a:off x="4380855" y="1412489"/>
            <a:ext cx="3427283" cy="4363844"/>
          </a:xfrm>
        </p:spPr>
        <p:txBody>
          <a:bodyPr>
            <a:normAutofit/>
          </a:bodyPr>
          <a:lstStyle/>
          <a:p>
            <a:endParaRPr lang="en-GB" sz="2000" dirty="0"/>
          </a:p>
          <a:p>
            <a:pPr marL="0" indent="0">
              <a:buNone/>
            </a:pPr>
            <a:r>
              <a:rPr lang="en-GB" sz="4000" dirty="0"/>
              <a:t>During school hours</a:t>
            </a:r>
          </a:p>
          <a:p>
            <a:pPr marL="0" indent="0">
              <a:buNone/>
            </a:pPr>
            <a:r>
              <a:rPr lang="en-GB" sz="4000" dirty="0"/>
              <a:t>Milford Primary School</a:t>
            </a:r>
          </a:p>
          <a:p>
            <a:pPr marL="0" indent="0">
              <a:buNone/>
            </a:pPr>
            <a:r>
              <a:rPr lang="en-GB" sz="4000" dirty="0"/>
              <a:t>01332 841316</a:t>
            </a:r>
          </a:p>
        </p:txBody>
      </p:sp>
      <p:cxnSp>
        <p:nvCxnSpPr>
          <p:cNvPr id="16" name="Straight Connector 15">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9069F54C-9266-98C0-82F1-DD7D714FFACC}"/>
              </a:ext>
            </a:extLst>
          </p:cNvPr>
          <p:cNvSpPr>
            <a:spLocks noGrp="1"/>
          </p:cNvSpPr>
          <p:nvPr>
            <p:ph sz="half" idx="2"/>
          </p:nvPr>
        </p:nvSpPr>
        <p:spPr>
          <a:xfrm>
            <a:off x="8451604" y="1412489"/>
            <a:ext cx="3197701" cy="4363844"/>
          </a:xfrm>
        </p:spPr>
        <p:txBody>
          <a:bodyPr>
            <a:normAutofit/>
          </a:bodyPr>
          <a:lstStyle/>
          <a:p>
            <a:pPr marL="0" indent="0">
              <a:buNone/>
            </a:pPr>
            <a:endParaRPr lang="en-GB" sz="2000" dirty="0"/>
          </a:p>
          <a:p>
            <a:pPr marL="0" indent="0">
              <a:buNone/>
            </a:pPr>
            <a:r>
              <a:rPr lang="en-GB" sz="4000" dirty="0"/>
              <a:t>Out of school hours</a:t>
            </a:r>
          </a:p>
          <a:p>
            <a:pPr marL="0" indent="0">
              <a:buNone/>
            </a:pPr>
            <a:r>
              <a:rPr lang="en-GB" sz="4000" dirty="0"/>
              <a:t>Mount Cook</a:t>
            </a:r>
          </a:p>
          <a:p>
            <a:pPr marL="0" indent="0">
              <a:buNone/>
            </a:pPr>
            <a:r>
              <a:rPr lang="en-GB" sz="4000" dirty="0"/>
              <a:t>01629 823702</a:t>
            </a:r>
          </a:p>
          <a:p>
            <a:pPr marL="0" indent="0">
              <a:buNone/>
            </a:pPr>
            <a:endParaRPr lang="en-GB" sz="2000" dirty="0"/>
          </a:p>
          <a:p>
            <a:pPr marL="0" indent="0">
              <a:buNone/>
            </a:pPr>
            <a:endParaRPr lang="en-GB" sz="2000" dirty="0"/>
          </a:p>
          <a:p>
            <a:pPr marL="0" indent="0">
              <a:buNone/>
            </a:pPr>
            <a:endParaRPr lang="en-GB" sz="2000" dirty="0"/>
          </a:p>
        </p:txBody>
      </p:sp>
    </p:spTree>
    <p:extLst>
      <p:ext uri="{BB962C8B-B14F-4D97-AF65-F5344CB8AC3E}">
        <p14:creationId xmlns:p14="http://schemas.microsoft.com/office/powerpoint/2010/main" val="14169460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C51432-D21E-BF0F-826B-4C9D59662A4C}"/>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Emergency Contact</a:t>
            </a:r>
          </a:p>
        </p:txBody>
      </p:sp>
      <p:sp>
        <p:nvSpPr>
          <p:cNvPr id="3" name="Content Placeholder 2">
            <a:extLst>
              <a:ext uri="{FF2B5EF4-FFF2-40B4-BE49-F238E27FC236}">
                <a16:creationId xmlns:a16="http://schemas.microsoft.com/office/drawing/2014/main" id="{053FBDD8-46C1-D9C5-F744-D1CD124C2E4E}"/>
              </a:ext>
            </a:extLst>
          </p:cNvPr>
          <p:cNvSpPr>
            <a:spLocks noGrp="1"/>
          </p:cNvSpPr>
          <p:nvPr>
            <p:ph idx="1"/>
          </p:nvPr>
        </p:nvSpPr>
        <p:spPr>
          <a:xfrm>
            <a:off x="4810259" y="649480"/>
            <a:ext cx="6555347" cy="5546047"/>
          </a:xfrm>
        </p:spPr>
        <p:txBody>
          <a:bodyPr anchor="ctr">
            <a:normAutofit/>
          </a:bodyPr>
          <a:lstStyle/>
          <a:p>
            <a:r>
              <a:rPr lang="en-GB" sz="3200" dirty="0"/>
              <a:t>No news is good news.</a:t>
            </a:r>
          </a:p>
          <a:p>
            <a:r>
              <a:rPr lang="en-GB" sz="3200" dirty="0"/>
              <a:t>We may contact you direct if we have a concern about your child where we just need a bit of insider information on dealing with a sleep/food/homesickness issue. We will always try first to support your child to deal with this themselves.</a:t>
            </a:r>
          </a:p>
          <a:p>
            <a:r>
              <a:rPr lang="en-GB" sz="3200" dirty="0"/>
              <a:t>If there is an emergency or a delay at our end, you will be contacted through school.</a:t>
            </a:r>
          </a:p>
          <a:p>
            <a:endParaRPr lang="en-GB" sz="2000" dirty="0"/>
          </a:p>
        </p:txBody>
      </p:sp>
    </p:spTree>
    <p:extLst>
      <p:ext uri="{BB962C8B-B14F-4D97-AF65-F5344CB8AC3E}">
        <p14:creationId xmlns:p14="http://schemas.microsoft.com/office/powerpoint/2010/main" val="11395225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87EBE-C394-E33F-013E-F310D8D4346F}"/>
              </a:ext>
            </a:extLst>
          </p:cNvPr>
          <p:cNvSpPr>
            <a:spLocks noGrp="1"/>
          </p:cNvSpPr>
          <p:nvPr>
            <p:ph type="title"/>
          </p:nvPr>
        </p:nvSpPr>
        <p:spPr/>
        <p:txBody>
          <a:bodyPr/>
          <a:lstStyle/>
          <a:p>
            <a:pPr algn="ctr"/>
            <a:r>
              <a:rPr lang="en-GB" dirty="0"/>
              <a:t>Useful things to bring</a:t>
            </a:r>
          </a:p>
        </p:txBody>
      </p:sp>
      <p:graphicFrame>
        <p:nvGraphicFramePr>
          <p:cNvPr id="7" name="Content Placeholder 2">
            <a:extLst>
              <a:ext uri="{FF2B5EF4-FFF2-40B4-BE49-F238E27FC236}">
                <a16:creationId xmlns:a16="http://schemas.microsoft.com/office/drawing/2014/main" id="{7866F15C-2914-41FE-E8E1-46EF19D72BBE}"/>
              </a:ext>
            </a:extLst>
          </p:cNvPr>
          <p:cNvGraphicFramePr>
            <a:graphicFrameLocks noGrp="1"/>
          </p:cNvGraphicFramePr>
          <p:nvPr>
            <p:ph idx="1"/>
            <p:extLst>
              <p:ext uri="{D42A27DB-BD31-4B8C-83A1-F6EECF244321}">
                <p14:modId xmlns:p14="http://schemas.microsoft.com/office/powerpoint/2010/main" val="80422249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98197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C6DE4-F8DB-1334-ADAF-F47AAFE74046}"/>
              </a:ext>
            </a:extLst>
          </p:cNvPr>
          <p:cNvSpPr>
            <a:spLocks noGrp="1"/>
          </p:cNvSpPr>
          <p:nvPr>
            <p:ph type="title"/>
          </p:nvPr>
        </p:nvSpPr>
        <p:spPr/>
        <p:txBody>
          <a:bodyPr/>
          <a:lstStyle/>
          <a:p>
            <a:r>
              <a:rPr lang="en-GB" dirty="0"/>
              <a:t>                   What not to bring</a:t>
            </a:r>
          </a:p>
        </p:txBody>
      </p:sp>
      <p:graphicFrame>
        <p:nvGraphicFramePr>
          <p:cNvPr id="5" name="Content Placeholder 2">
            <a:extLst>
              <a:ext uri="{FF2B5EF4-FFF2-40B4-BE49-F238E27FC236}">
                <a16:creationId xmlns:a16="http://schemas.microsoft.com/office/drawing/2014/main" id="{DEA77AE2-D77A-F24A-C6C7-E38AF2A060DF}"/>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69949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1D5F0-5C18-F9BC-6AD1-B066819A2DE4}"/>
              </a:ext>
            </a:extLst>
          </p:cNvPr>
          <p:cNvSpPr>
            <a:spLocks noGrp="1"/>
          </p:cNvSpPr>
          <p:nvPr>
            <p:ph type="title"/>
          </p:nvPr>
        </p:nvSpPr>
        <p:spPr/>
        <p:txBody>
          <a:bodyPr/>
          <a:lstStyle/>
          <a:p>
            <a:r>
              <a:rPr lang="en-GB" dirty="0"/>
              <a:t>And lastly….</a:t>
            </a:r>
          </a:p>
        </p:txBody>
      </p:sp>
      <p:sp>
        <p:nvSpPr>
          <p:cNvPr id="3" name="Content Placeholder 2">
            <a:extLst>
              <a:ext uri="{FF2B5EF4-FFF2-40B4-BE49-F238E27FC236}">
                <a16:creationId xmlns:a16="http://schemas.microsoft.com/office/drawing/2014/main" id="{6EF49ABC-F6F7-BBEC-25BD-60A394AB8429}"/>
              </a:ext>
            </a:extLst>
          </p:cNvPr>
          <p:cNvSpPr>
            <a:spLocks noGrp="1"/>
          </p:cNvSpPr>
          <p:nvPr>
            <p:ph idx="1"/>
          </p:nvPr>
        </p:nvSpPr>
        <p:spPr>
          <a:xfrm>
            <a:off x="838200" y="1455576"/>
            <a:ext cx="10515600" cy="5234473"/>
          </a:xfrm>
        </p:spPr>
        <p:txBody>
          <a:bodyPr>
            <a:normAutofit/>
          </a:bodyPr>
          <a:lstStyle/>
          <a:p>
            <a:r>
              <a:rPr lang="en-GB" dirty="0"/>
              <a:t>Talk positively to your child about the upcoming residential. </a:t>
            </a:r>
          </a:p>
          <a:p>
            <a:r>
              <a:rPr lang="en-GB" dirty="0"/>
              <a:t>Address any anxieties they are feeling-however small it may seem.</a:t>
            </a:r>
          </a:p>
          <a:p>
            <a:r>
              <a:rPr lang="en-GB" dirty="0"/>
              <a:t>Reassure them that they will not be forced to do anything they don’t want to do- we will encourage and support them to challenge themselves but never insist.</a:t>
            </a:r>
          </a:p>
          <a:p>
            <a:r>
              <a:rPr lang="en-GB" dirty="0"/>
              <a:t>Let them know that it is OK if their clothes get a bit dirty or wet.</a:t>
            </a:r>
          </a:p>
          <a:p>
            <a:r>
              <a:rPr lang="en-GB" dirty="0"/>
              <a:t>Get them involved in the packing and discuss what they are taking and why. They will have to pack for the return journey so it’s always helpful if they know what they should have and how to fit it in the case.</a:t>
            </a:r>
          </a:p>
          <a:p>
            <a:r>
              <a:rPr lang="en-GB" dirty="0"/>
              <a:t>Get them to practise carrying their bags</a:t>
            </a:r>
          </a:p>
          <a:p>
            <a:pPr marL="0" indent="0">
              <a:buNone/>
            </a:pPr>
            <a:endParaRPr lang="en-GB" dirty="0"/>
          </a:p>
        </p:txBody>
      </p:sp>
    </p:spTree>
    <p:extLst>
      <p:ext uri="{BB962C8B-B14F-4D97-AF65-F5344CB8AC3E}">
        <p14:creationId xmlns:p14="http://schemas.microsoft.com/office/powerpoint/2010/main" val="32148399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c7584e7-1f6e-4db9-b204-dcae8c300498" xsi:nil="true"/>
    <lcf76f155ced4ddcb4097134ff3c332f xmlns="9b288188-29ac-4477-a231-c2710e9e923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3A45579BBCAB24C865DF26540A89CF8" ma:contentTypeVersion="17" ma:contentTypeDescription="Create a new document." ma:contentTypeScope="" ma:versionID="856021866b405df2ca823a4dbc884eb4">
  <xsd:schema xmlns:xsd="http://www.w3.org/2001/XMLSchema" xmlns:xs="http://www.w3.org/2001/XMLSchema" xmlns:p="http://schemas.microsoft.com/office/2006/metadata/properties" xmlns:ns2="9b288188-29ac-4477-a231-c2710e9e9232" xmlns:ns3="4c7584e7-1f6e-4db9-b204-dcae8c300498" targetNamespace="http://schemas.microsoft.com/office/2006/metadata/properties" ma:root="true" ma:fieldsID="29c66ed0a3b2a9086764a1b20dd92dbb" ns2:_="" ns3:_="">
    <xsd:import namespace="9b288188-29ac-4477-a231-c2710e9e9232"/>
    <xsd:import namespace="4c7584e7-1f6e-4db9-b204-dcae8c30049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288188-29ac-4477-a231-c2710e9e92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9ea276d-7761-47e3-9272-2cfdcaf8da10"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2" nillable="true" ma:displayName="Location" ma:indexed="true"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7584e7-1f6e-4db9-b204-dcae8c300498"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1bcd94b1-d32f-4660-86ae-71dc3dc7ec8f}" ma:internalName="TaxCatchAll" ma:showField="CatchAllData" ma:web="4c7584e7-1f6e-4db9-b204-dcae8c300498">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2D1470D-4C59-4499-A204-7A998A75FD6A}">
  <ds:schemaRefs>
    <ds:schemaRef ds:uri="http://schemas.microsoft.com/sharepoint/v3/contenttype/forms"/>
  </ds:schemaRefs>
</ds:datastoreItem>
</file>

<file path=customXml/itemProps2.xml><?xml version="1.0" encoding="utf-8"?>
<ds:datastoreItem xmlns:ds="http://schemas.openxmlformats.org/officeDocument/2006/customXml" ds:itemID="{B9B594FD-2592-4081-91A7-D6A80415DCF2}">
  <ds:schemaRefs>
    <ds:schemaRef ds:uri="http://schemas.microsoft.com/office/2006/metadata/properties"/>
    <ds:schemaRef ds:uri="http://schemas.microsoft.com/office/infopath/2007/PartnerControls"/>
    <ds:schemaRef ds:uri="4c7584e7-1f6e-4db9-b204-dcae8c300498"/>
    <ds:schemaRef ds:uri="9b288188-29ac-4477-a231-c2710e9e9232"/>
  </ds:schemaRefs>
</ds:datastoreItem>
</file>

<file path=customXml/itemProps3.xml><?xml version="1.0" encoding="utf-8"?>
<ds:datastoreItem xmlns:ds="http://schemas.openxmlformats.org/officeDocument/2006/customXml" ds:itemID="{F27849E0-F4D2-4173-8C0A-68A48E97BB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b288188-29ac-4477-a231-c2710e9e9232"/>
    <ds:schemaRef ds:uri="4c7584e7-1f6e-4db9-b204-dcae8c30049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336</TotalTime>
  <Words>838</Words>
  <Application>Microsoft Office PowerPoint</Application>
  <PresentationFormat>Widescreen</PresentationFormat>
  <Paragraphs>78</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Year 5 and 6 Residential Visit to Mount Cook</vt:lpstr>
      <vt:lpstr>  Mount Cook Adventure Centre</vt:lpstr>
      <vt:lpstr> The aims of the visit</vt:lpstr>
      <vt:lpstr>Staffing</vt:lpstr>
      <vt:lpstr>Getting there and back</vt:lpstr>
      <vt:lpstr>                               Activities</vt:lpstr>
      <vt:lpstr>PowerPoint Presentation</vt:lpstr>
      <vt:lpstr>   Ensuite Accommodation</vt:lpstr>
      <vt:lpstr>                                Food</vt:lpstr>
      <vt:lpstr>Medication</vt:lpstr>
      <vt:lpstr>Emergency Contact</vt:lpstr>
      <vt:lpstr>Emergency Contact</vt:lpstr>
      <vt:lpstr>Useful things to bring</vt:lpstr>
      <vt:lpstr>                   What not to bring</vt:lpstr>
      <vt:lpstr>And lastly….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5 and 6 Residential Visit to Mount Cook</dc:title>
  <dc:creator>B Coote</dc:creator>
  <cp:lastModifiedBy>B Coote</cp:lastModifiedBy>
  <cp:revision>2</cp:revision>
  <dcterms:created xsi:type="dcterms:W3CDTF">2023-09-21T20:14:37Z</dcterms:created>
  <dcterms:modified xsi:type="dcterms:W3CDTF">2024-10-07T16:02:09Z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0x010100E3A45579BBCAB24C865DF26540A89CF8</vt:lpwstr>
  </property>
  <property fmtid="{D5CDD505-2E9C-101B-9397-08002B2CF9AE}" pid="3" name="MediaServiceImageTags">
    <vt:lpwstr/>
  </property>
</Properties>
</file>