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5" r:id="rId5"/>
    <p:sldId id="277" r:id="rId6"/>
    <p:sldId id="269" r:id="rId7"/>
    <p:sldId id="279" r:id="rId8"/>
    <p:sldId id="270" r:id="rId9"/>
    <p:sldId id="274" r:id="rId10"/>
    <p:sldId id="271" r:id="rId11"/>
    <p:sldId id="273" r:id="rId12"/>
    <p:sldId id="272" r:id="rId13"/>
    <p:sldId id="275" r:id="rId14"/>
    <p:sldId id="276" r:id="rId15"/>
    <p:sldId id="264" r:id="rId16"/>
    <p:sldId id="258" r:id="rId17"/>
    <p:sldId id="257" r:id="rId18"/>
    <p:sldId id="259" r:id="rId19"/>
    <p:sldId id="263" r:id="rId20"/>
    <p:sldId id="278"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66"/>
    <a:srgbClr val="FFFFCC"/>
    <a:srgbClr val="0099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1" d="100"/>
          <a:sy n="81" d="100"/>
        </p:scale>
        <p:origin x="71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 Coote" userId="eb18e101-a238-4361-81b8-d255a1cf7e95" providerId="ADAL" clId="{2541A397-92B8-416A-AA0A-E94BB71E3430}"/>
    <pc:docChg chg="custSel addSld delSld modSld sldOrd">
      <pc:chgData name="B Coote" userId="eb18e101-a238-4361-81b8-d255a1cf7e95" providerId="ADAL" clId="{2541A397-92B8-416A-AA0A-E94BB71E3430}" dt="2024-09-16T11:26:16.583" v="329" actId="20577"/>
      <pc:docMkLst>
        <pc:docMk/>
      </pc:docMkLst>
      <pc:sldChg chg="add del">
        <pc:chgData name="B Coote" userId="eb18e101-a238-4361-81b8-d255a1cf7e95" providerId="ADAL" clId="{2541A397-92B8-416A-AA0A-E94BB71E3430}" dt="2024-09-13T15:56:48.985" v="7"/>
        <pc:sldMkLst>
          <pc:docMk/>
          <pc:sldMk cId="755930307" sldId="257"/>
        </pc:sldMkLst>
      </pc:sldChg>
      <pc:sldChg chg="add del">
        <pc:chgData name="B Coote" userId="eb18e101-a238-4361-81b8-d255a1cf7e95" providerId="ADAL" clId="{2541A397-92B8-416A-AA0A-E94BB71E3430}" dt="2024-09-13T15:56:23.955" v="6"/>
        <pc:sldMkLst>
          <pc:docMk/>
          <pc:sldMk cId="4078639864" sldId="258"/>
        </pc:sldMkLst>
      </pc:sldChg>
      <pc:sldChg chg="add del">
        <pc:chgData name="B Coote" userId="eb18e101-a238-4361-81b8-d255a1cf7e95" providerId="ADAL" clId="{2541A397-92B8-416A-AA0A-E94BB71E3430}" dt="2024-09-13T15:57:09.943" v="8"/>
        <pc:sldMkLst>
          <pc:docMk/>
          <pc:sldMk cId="4225486393" sldId="259"/>
        </pc:sldMkLst>
      </pc:sldChg>
      <pc:sldChg chg="add del setBg">
        <pc:chgData name="B Coote" userId="eb18e101-a238-4361-81b8-d255a1cf7e95" providerId="ADAL" clId="{2541A397-92B8-416A-AA0A-E94BB71E3430}" dt="2024-09-13T15:58:27.521" v="10"/>
        <pc:sldMkLst>
          <pc:docMk/>
          <pc:sldMk cId="1489285970" sldId="263"/>
        </pc:sldMkLst>
      </pc:sldChg>
      <pc:sldChg chg="add del setBg">
        <pc:chgData name="B Coote" userId="eb18e101-a238-4361-81b8-d255a1cf7e95" providerId="ADAL" clId="{2541A397-92B8-416A-AA0A-E94BB71E3430}" dt="2024-09-13T15:55:59.821" v="5"/>
        <pc:sldMkLst>
          <pc:docMk/>
          <pc:sldMk cId="3410925477" sldId="264"/>
        </pc:sldMkLst>
      </pc:sldChg>
      <pc:sldChg chg="modSp mod ord">
        <pc:chgData name="B Coote" userId="eb18e101-a238-4361-81b8-d255a1cf7e95" providerId="ADAL" clId="{2541A397-92B8-416A-AA0A-E94BB71E3430}" dt="2024-09-13T16:13:02.898" v="156" actId="20577"/>
        <pc:sldMkLst>
          <pc:docMk/>
          <pc:sldMk cId="754316981" sldId="265"/>
        </pc:sldMkLst>
        <pc:spChg chg="mod">
          <ac:chgData name="B Coote" userId="eb18e101-a238-4361-81b8-d255a1cf7e95" providerId="ADAL" clId="{2541A397-92B8-416A-AA0A-E94BB71E3430}" dt="2024-09-13T16:13:02.898" v="156" actId="20577"/>
          <ac:spMkLst>
            <pc:docMk/>
            <pc:sldMk cId="754316981" sldId="265"/>
            <ac:spMk id="3" creationId="{E863DD88-028F-F2F1-FE11-68EFB2313C00}"/>
          </ac:spMkLst>
        </pc:spChg>
      </pc:sldChg>
      <pc:sldChg chg="del">
        <pc:chgData name="B Coote" userId="eb18e101-a238-4361-81b8-d255a1cf7e95" providerId="ADAL" clId="{2541A397-92B8-416A-AA0A-E94BB71E3430}" dt="2024-09-13T16:07:57.098" v="11" actId="47"/>
        <pc:sldMkLst>
          <pc:docMk/>
          <pc:sldMk cId="3578998924" sldId="267"/>
        </pc:sldMkLst>
      </pc:sldChg>
      <pc:sldChg chg="del">
        <pc:chgData name="B Coote" userId="eb18e101-a238-4361-81b8-d255a1cf7e95" providerId="ADAL" clId="{2541A397-92B8-416A-AA0A-E94BB71E3430}" dt="2024-09-13T16:10:34.371" v="61" actId="47"/>
        <pc:sldMkLst>
          <pc:docMk/>
          <pc:sldMk cId="3526259787" sldId="268"/>
        </pc:sldMkLst>
      </pc:sldChg>
      <pc:sldChg chg="modSp mod">
        <pc:chgData name="B Coote" userId="eb18e101-a238-4361-81b8-d255a1cf7e95" providerId="ADAL" clId="{2541A397-92B8-416A-AA0A-E94BB71E3430}" dt="2024-09-13T16:09:51.668" v="60" actId="20577"/>
        <pc:sldMkLst>
          <pc:docMk/>
          <pc:sldMk cId="2282203333" sldId="269"/>
        </pc:sldMkLst>
        <pc:spChg chg="mod">
          <ac:chgData name="B Coote" userId="eb18e101-a238-4361-81b8-d255a1cf7e95" providerId="ADAL" clId="{2541A397-92B8-416A-AA0A-E94BB71E3430}" dt="2024-09-13T16:09:51.668" v="60" actId="20577"/>
          <ac:spMkLst>
            <pc:docMk/>
            <pc:sldMk cId="2282203333" sldId="269"/>
            <ac:spMk id="3" creationId="{9119CED8-3CF1-B747-F110-3C1279422E12}"/>
          </ac:spMkLst>
        </pc:spChg>
      </pc:sldChg>
      <pc:sldChg chg="modSp mod">
        <pc:chgData name="B Coote" userId="eb18e101-a238-4361-81b8-d255a1cf7e95" providerId="ADAL" clId="{2541A397-92B8-416A-AA0A-E94BB71E3430}" dt="2024-09-13T16:17:17.350" v="203" actId="20577"/>
        <pc:sldMkLst>
          <pc:docMk/>
          <pc:sldMk cId="1328179237" sldId="272"/>
        </pc:sldMkLst>
        <pc:spChg chg="mod">
          <ac:chgData name="B Coote" userId="eb18e101-a238-4361-81b8-d255a1cf7e95" providerId="ADAL" clId="{2541A397-92B8-416A-AA0A-E94BB71E3430}" dt="2024-09-13T16:17:17.350" v="203" actId="20577"/>
          <ac:spMkLst>
            <pc:docMk/>
            <pc:sldMk cId="1328179237" sldId="272"/>
            <ac:spMk id="3" creationId="{F192490D-579E-9DB3-81D2-3387AAE7C6CA}"/>
          </ac:spMkLst>
        </pc:spChg>
      </pc:sldChg>
      <pc:sldChg chg="modSp mod">
        <pc:chgData name="B Coote" userId="eb18e101-a238-4361-81b8-d255a1cf7e95" providerId="ADAL" clId="{2541A397-92B8-416A-AA0A-E94BB71E3430}" dt="2024-09-13T16:16:42.077" v="201" actId="27636"/>
        <pc:sldMkLst>
          <pc:docMk/>
          <pc:sldMk cId="3331830141" sldId="273"/>
        </pc:sldMkLst>
        <pc:spChg chg="mod">
          <ac:chgData name="B Coote" userId="eb18e101-a238-4361-81b8-d255a1cf7e95" providerId="ADAL" clId="{2541A397-92B8-416A-AA0A-E94BB71E3430}" dt="2024-09-13T16:16:42.077" v="201" actId="27636"/>
          <ac:spMkLst>
            <pc:docMk/>
            <pc:sldMk cId="3331830141" sldId="273"/>
            <ac:spMk id="3" creationId="{83A70F2A-18BF-9975-477E-85A25978C2BF}"/>
          </ac:spMkLst>
        </pc:spChg>
      </pc:sldChg>
      <pc:sldChg chg="modSp mod">
        <pc:chgData name="B Coote" userId="eb18e101-a238-4361-81b8-d255a1cf7e95" providerId="ADAL" clId="{2541A397-92B8-416A-AA0A-E94BB71E3430}" dt="2024-09-16T11:25:14.355" v="252" actId="20577"/>
        <pc:sldMkLst>
          <pc:docMk/>
          <pc:sldMk cId="4111064707" sldId="274"/>
        </pc:sldMkLst>
        <pc:spChg chg="mod">
          <ac:chgData name="B Coote" userId="eb18e101-a238-4361-81b8-d255a1cf7e95" providerId="ADAL" clId="{2541A397-92B8-416A-AA0A-E94BB71E3430}" dt="2024-09-16T11:25:00.192" v="223" actId="27636"/>
          <ac:spMkLst>
            <pc:docMk/>
            <pc:sldMk cId="4111064707" sldId="274"/>
            <ac:spMk id="3" creationId="{C4FACE24-EAF6-14AE-1C32-65EA404FB230}"/>
          </ac:spMkLst>
        </pc:spChg>
        <pc:spChg chg="mod">
          <ac:chgData name="B Coote" userId="eb18e101-a238-4361-81b8-d255a1cf7e95" providerId="ADAL" clId="{2541A397-92B8-416A-AA0A-E94BB71E3430}" dt="2024-09-16T11:25:14.355" v="252" actId="20577"/>
          <ac:spMkLst>
            <pc:docMk/>
            <pc:sldMk cId="4111064707" sldId="274"/>
            <ac:spMk id="4" creationId="{F639165B-0C34-7A29-4A40-9416A2FA32E0}"/>
          </ac:spMkLst>
        </pc:spChg>
      </pc:sldChg>
      <pc:sldChg chg="modSp mod">
        <pc:chgData name="B Coote" userId="eb18e101-a238-4361-81b8-d255a1cf7e95" providerId="ADAL" clId="{2541A397-92B8-416A-AA0A-E94BB71E3430}" dt="2024-09-16T11:26:16.583" v="329" actId="20577"/>
        <pc:sldMkLst>
          <pc:docMk/>
          <pc:sldMk cId="2926307852" sldId="275"/>
        </pc:sldMkLst>
        <pc:spChg chg="mod">
          <ac:chgData name="B Coote" userId="eb18e101-a238-4361-81b8-d255a1cf7e95" providerId="ADAL" clId="{2541A397-92B8-416A-AA0A-E94BB71E3430}" dt="2024-09-16T11:26:16.583" v="329" actId="20577"/>
          <ac:spMkLst>
            <pc:docMk/>
            <pc:sldMk cId="2926307852" sldId="275"/>
            <ac:spMk id="3" creationId="{D0159A39-BEA2-F372-E491-0E43D370937E}"/>
          </ac:spMkLst>
        </pc:spChg>
      </pc:sldChg>
      <pc:sldChg chg="ord">
        <pc:chgData name="B Coote" userId="eb18e101-a238-4361-81b8-d255a1cf7e95" providerId="ADAL" clId="{2541A397-92B8-416A-AA0A-E94BB71E3430}" dt="2024-09-13T16:11:37.806" v="63"/>
        <pc:sldMkLst>
          <pc:docMk/>
          <pc:sldMk cId="1538814998" sldId="277"/>
        </pc:sldMkLst>
      </pc:sldChg>
      <pc:sldChg chg="addSp modSp new mod">
        <pc:chgData name="B Coote" userId="eb18e101-a238-4361-81b8-d255a1cf7e95" providerId="ADAL" clId="{2541A397-92B8-416A-AA0A-E94BB71E3430}" dt="2024-09-13T16:12:09.011" v="68" actId="14100"/>
        <pc:sldMkLst>
          <pc:docMk/>
          <pc:sldMk cId="18766625" sldId="279"/>
        </pc:sldMkLst>
        <pc:picChg chg="add mod">
          <ac:chgData name="B Coote" userId="eb18e101-a238-4361-81b8-d255a1cf7e95" providerId="ADAL" clId="{2541A397-92B8-416A-AA0A-E94BB71E3430}" dt="2024-09-13T16:12:09.011" v="68" actId="14100"/>
          <ac:picMkLst>
            <pc:docMk/>
            <pc:sldMk cId="18766625" sldId="279"/>
            <ac:picMk id="2" creationId="{7A5D3738-DD13-97EE-1844-3EA353852F72}"/>
          </ac:picMkLst>
        </pc:picChg>
      </pc:sldChg>
      <pc:sldChg chg="del">
        <pc:chgData name="B Coote" userId="eb18e101-a238-4361-81b8-d255a1cf7e95" providerId="ADAL" clId="{2541A397-92B8-416A-AA0A-E94BB71E3430}" dt="2024-09-13T15:58:05.167" v="9" actId="47"/>
        <pc:sldMkLst>
          <pc:docMk/>
          <pc:sldMk cId="431410669" sldId="279"/>
        </pc:sldMkLst>
      </pc:sldChg>
    </pc:docChg>
  </pc:docChgLst>
  <pc:docChgLst>
    <pc:chgData name="B Coote" userId="eb18e101-a238-4361-81b8-d255a1cf7e95" providerId="ADAL" clId="{F8D2EE21-B0C3-44B1-B9F0-69B097AA89BF}"/>
    <pc:docChg chg="undo custSel addSld delSld modSld sldOrd">
      <pc:chgData name="B Coote" userId="eb18e101-a238-4361-81b8-d255a1cf7e95" providerId="ADAL" clId="{F8D2EE21-B0C3-44B1-B9F0-69B097AA89BF}" dt="2023-09-19T14:28:36.877" v="6121" actId="26606"/>
      <pc:docMkLst>
        <pc:docMk/>
      </pc:docMkLst>
      <pc:sldChg chg="addSp modSp new mod ord setBg">
        <pc:chgData name="B Coote" userId="eb18e101-a238-4361-81b8-d255a1cf7e95" providerId="ADAL" clId="{F8D2EE21-B0C3-44B1-B9F0-69B097AA89BF}" dt="2023-09-18T20:09:44.511" v="157"/>
        <pc:sldMkLst>
          <pc:docMk/>
          <pc:sldMk cId="754316981" sldId="265"/>
        </pc:sldMkLst>
        <pc:spChg chg="mod">
          <ac:chgData name="B Coote" userId="eb18e101-a238-4361-81b8-d255a1cf7e95" providerId="ADAL" clId="{F8D2EE21-B0C3-44B1-B9F0-69B097AA89BF}" dt="2023-09-18T20:07:27.719" v="21" actId="20577"/>
          <ac:spMkLst>
            <pc:docMk/>
            <pc:sldMk cId="754316981" sldId="265"/>
            <ac:spMk id="2" creationId="{BD31ADD6-2FB4-CECA-1BF2-D85D5CB27518}"/>
          </ac:spMkLst>
        </pc:spChg>
        <pc:spChg chg="mod">
          <ac:chgData name="B Coote" userId="eb18e101-a238-4361-81b8-d255a1cf7e95" providerId="ADAL" clId="{F8D2EE21-B0C3-44B1-B9F0-69B097AA89BF}" dt="2023-09-18T20:09:17.575" v="155" actId="20577"/>
          <ac:spMkLst>
            <pc:docMk/>
            <pc:sldMk cId="754316981" sldId="265"/>
            <ac:spMk id="3" creationId="{E863DD88-028F-F2F1-FE11-68EFB2313C00}"/>
          </ac:spMkLst>
        </pc:spChg>
        <pc:spChg chg="add">
          <ac:chgData name="B Coote" userId="eb18e101-a238-4361-81b8-d255a1cf7e95" providerId="ADAL" clId="{F8D2EE21-B0C3-44B1-B9F0-69B097AA89BF}" dt="2023-09-18T20:07:17.611" v="1" actId="26606"/>
          <ac:spMkLst>
            <pc:docMk/>
            <pc:sldMk cId="754316981" sldId="265"/>
            <ac:spMk id="8" creationId="{1B15ED52-F352-441B-82BF-E0EA34836D08}"/>
          </ac:spMkLst>
        </pc:spChg>
        <pc:spChg chg="add">
          <ac:chgData name="B Coote" userId="eb18e101-a238-4361-81b8-d255a1cf7e95" providerId="ADAL" clId="{F8D2EE21-B0C3-44B1-B9F0-69B097AA89BF}" dt="2023-09-18T20:07:17.611" v="1" actId="26606"/>
          <ac:spMkLst>
            <pc:docMk/>
            <pc:sldMk cId="754316981" sldId="265"/>
            <ac:spMk id="10" creationId="{3B2E3793-BFE6-45A2-9B7B-E18844431C99}"/>
          </ac:spMkLst>
        </pc:spChg>
        <pc:spChg chg="add">
          <ac:chgData name="B Coote" userId="eb18e101-a238-4361-81b8-d255a1cf7e95" providerId="ADAL" clId="{F8D2EE21-B0C3-44B1-B9F0-69B097AA89BF}" dt="2023-09-18T20:07:17.611" v="1" actId="26606"/>
          <ac:spMkLst>
            <pc:docMk/>
            <pc:sldMk cId="754316981" sldId="265"/>
            <ac:spMk id="12" creationId="{BC4C4868-CB8F-4AF9-9CDB-8108F2C19B67}"/>
          </ac:spMkLst>
        </pc:spChg>
        <pc:spChg chg="add">
          <ac:chgData name="B Coote" userId="eb18e101-a238-4361-81b8-d255a1cf7e95" providerId="ADAL" clId="{F8D2EE21-B0C3-44B1-B9F0-69B097AA89BF}" dt="2023-09-18T20:07:17.611" v="1" actId="26606"/>
          <ac:spMkLst>
            <pc:docMk/>
            <pc:sldMk cId="754316981" sldId="265"/>
            <ac:spMk id="14" creationId="{375E0459-6403-40CD-989D-56A4407CA12E}"/>
          </ac:spMkLst>
        </pc:spChg>
        <pc:spChg chg="add">
          <ac:chgData name="B Coote" userId="eb18e101-a238-4361-81b8-d255a1cf7e95" providerId="ADAL" clId="{F8D2EE21-B0C3-44B1-B9F0-69B097AA89BF}" dt="2023-09-18T20:07:17.611" v="1" actId="26606"/>
          <ac:spMkLst>
            <pc:docMk/>
            <pc:sldMk cId="754316981" sldId="265"/>
            <ac:spMk id="16" creationId="{53E5B1A8-3AC9-4BD1-9BBC-78CA94F2D1BA}"/>
          </ac:spMkLst>
        </pc:spChg>
      </pc:sldChg>
      <pc:sldChg chg="addSp delSp modSp new del mod setBg">
        <pc:chgData name="B Coote" userId="eb18e101-a238-4361-81b8-d255a1cf7e95" providerId="ADAL" clId="{F8D2EE21-B0C3-44B1-B9F0-69B097AA89BF}" dt="2023-09-19T13:48:16.435" v="5791" actId="47"/>
        <pc:sldMkLst>
          <pc:docMk/>
          <pc:sldMk cId="2541398823" sldId="266"/>
        </pc:sldMkLst>
        <pc:spChg chg="mod">
          <ac:chgData name="B Coote" userId="eb18e101-a238-4361-81b8-d255a1cf7e95" providerId="ADAL" clId="{F8D2EE21-B0C3-44B1-B9F0-69B097AA89BF}" dt="2023-09-18T20:12:16.268" v="205" actId="14100"/>
          <ac:spMkLst>
            <pc:docMk/>
            <pc:sldMk cId="2541398823" sldId="266"/>
            <ac:spMk id="2" creationId="{77682A51-C8E7-E817-F2F4-79AE01FB55A9}"/>
          </ac:spMkLst>
        </pc:spChg>
        <pc:spChg chg="add del">
          <ac:chgData name="B Coote" userId="eb18e101-a238-4361-81b8-d255a1cf7e95" providerId="ADAL" clId="{F8D2EE21-B0C3-44B1-B9F0-69B097AA89BF}" dt="2023-09-18T20:11:13.512" v="161" actId="26606"/>
          <ac:spMkLst>
            <pc:docMk/>
            <pc:sldMk cId="2541398823" sldId="266"/>
            <ac:spMk id="3" creationId="{590FA552-1AA7-FD66-234A-E9CCA2857A61}"/>
          </ac:spMkLst>
        </pc:spChg>
        <pc:spChg chg="add del">
          <ac:chgData name="B Coote" userId="eb18e101-a238-4361-81b8-d255a1cf7e95" providerId="ADAL" clId="{F8D2EE21-B0C3-44B1-B9F0-69B097AA89BF}" dt="2023-09-18T20:11:13.495" v="160" actId="26606"/>
          <ac:spMkLst>
            <pc:docMk/>
            <pc:sldMk cId="2541398823" sldId="266"/>
            <ac:spMk id="8" creationId="{5AADD842-7469-481F-AEF2-DDA7D3A9ABB0}"/>
          </ac:spMkLst>
        </pc:spChg>
        <pc:spChg chg="add del">
          <ac:chgData name="B Coote" userId="eb18e101-a238-4361-81b8-d255a1cf7e95" providerId="ADAL" clId="{F8D2EE21-B0C3-44B1-B9F0-69B097AA89BF}" dt="2023-09-18T20:11:13.495" v="160" actId="26606"/>
          <ac:spMkLst>
            <pc:docMk/>
            <pc:sldMk cId="2541398823" sldId="266"/>
            <ac:spMk id="10" creationId="{94058847-87A2-48B5-B733-C9FC6F0FF769}"/>
          </ac:spMkLst>
        </pc:spChg>
        <pc:spChg chg="add del">
          <ac:chgData name="B Coote" userId="eb18e101-a238-4361-81b8-d255a1cf7e95" providerId="ADAL" clId="{F8D2EE21-B0C3-44B1-B9F0-69B097AA89BF}" dt="2023-09-18T20:11:13.495" v="160" actId="26606"/>
          <ac:spMkLst>
            <pc:docMk/>
            <pc:sldMk cId="2541398823" sldId="266"/>
            <ac:spMk id="12" creationId="{38CE886A-266A-45DB-B141-3271799F49BD}"/>
          </ac:spMkLst>
        </pc:spChg>
        <pc:spChg chg="add del">
          <ac:chgData name="B Coote" userId="eb18e101-a238-4361-81b8-d255a1cf7e95" providerId="ADAL" clId="{F8D2EE21-B0C3-44B1-B9F0-69B097AA89BF}" dt="2023-09-18T20:11:46.953" v="202" actId="26606"/>
          <ac:spMkLst>
            <pc:docMk/>
            <pc:sldMk cId="2541398823" sldId="266"/>
            <ac:spMk id="14" creationId="{375E0459-6403-40CD-989D-56A4407CA12E}"/>
          </ac:spMkLst>
        </pc:spChg>
        <pc:spChg chg="add del">
          <ac:chgData name="B Coote" userId="eb18e101-a238-4361-81b8-d255a1cf7e95" providerId="ADAL" clId="{F8D2EE21-B0C3-44B1-B9F0-69B097AA89BF}" dt="2023-09-18T20:11:46.953" v="202" actId="26606"/>
          <ac:spMkLst>
            <pc:docMk/>
            <pc:sldMk cId="2541398823" sldId="266"/>
            <ac:spMk id="15" creationId="{1B15ED52-F352-441B-82BF-E0EA34836D08}"/>
          </ac:spMkLst>
        </pc:spChg>
        <pc:spChg chg="add del">
          <ac:chgData name="B Coote" userId="eb18e101-a238-4361-81b8-d255a1cf7e95" providerId="ADAL" clId="{F8D2EE21-B0C3-44B1-B9F0-69B097AA89BF}" dt="2023-09-18T20:11:46.953" v="202" actId="26606"/>
          <ac:spMkLst>
            <pc:docMk/>
            <pc:sldMk cId="2541398823" sldId="266"/>
            <ac:spMk id="16" creationId="{53E5B1A8-3AC9-4BD1-9BBC-78CA94F2D1BA}"/>
          </ac:spMkLst>
        </pc:spChg>
        <pc:spChg chg="add del">
          <ac:chgData name="B Coote" userId="eb18e101-a238-4361-81b8-d255a1cf7e95" providerId="ADAL" clId="{F8D2EE21-B0C3-44B1-B9F0-69B097AA89BF}" dt="2023-09-18T20:11:46.953" v="202" actId="26606"/>
          <ac:spMkLst>
            <pc:docMk/>
            <pc:sldMk cId="2541398823" sldId="266"/>
            <ac:spMk id="17" creationId="{3B2E3793-BFE6-45A2-9B7B-E18844431C99}"/>
          </ac:spMkLst>
        </pc:spChg>
        <pc:spChg chg="add del">
          <ac:chgData name="B Coote" userId="eb18e101-a238-4361-81b8-d255a1cf7e95" providerId="ADAL" clId="{F8D2EE21-B0C3-44B1-B9F0-69B097AA89BF}" dt="2023-09-18T20:11:46.953" v="202" actId="26606"/>
          <ac:spMkLst>
            <pc:docMk/>
            <pc:sldMk cId="2541398823" sldId="266"/>
            <ac:spMk id="18" creationId="{BC4C4868-CB8F-4AF9-9CDB-8108F2C19B67}"/>
          </ac:spMkLst>
        </pc:spChg>
        <pc:spChg chg="add mod">
          <ac:chgData name="B Coote" userId="eb18e101-a238-4361-81b8-d255a1cf7e95" providerId="ADAL" clId="{F8D2EE21-B0C3-44B1-B9F0-69B097AA89BF}" dt="2023-09-18T20:11:46.953" v="202" actId="26606"/>
          <ac:spMkLst>
            <pc:docMk/>
            <pc:sldMk cId="2541398823" sldId="266"/>
            <ac:spMk id="19" creationId="{590FA552-1AA7-FD66-234A-E9CCA2857A61}"/>
          </ac:spMkLst>
        </pc:spChg>
        <pc:spChg chg="add">
          <ac:chgData name="B Coote" userId="eb18e101-a238-4361-81b8-d255a1cf7e95" providerId="ADAL" clId="{F8D2EE21-B0C3-44B1-B9F0-69B097AA89BF}" dt="2023-09-18T20:11:46.953" v="202" actId="26606"/>
          <ac:spMkLst>
            <pc:docMk/>
            <pc:sldMk cId="2541398823" sldId="266"/>
            <ac:spMk id="24" creationId="{DEE2AD96-B495-4E06-9291-B71706F728CB}"/>
          </ac:spMkLst>
        </pc:spChg>
        <pc:spChg chg="add">
          <ac:chgData name="B Coote" userId="eb18e101-a238-4361-81b8-d255a1cf7e95" providerId="ADAL" clId="{F8D2EE21-B0C3-44B1-B9F0-69B097AA89BF}" dt="2023-09-18T20:11:46.953" v="202" actId="26606"/>
          <ac:spMkLst>
            <pc:docMk/>
            <pc:sldMk cId="2541398823" sldId="266"/>
            <ac:spMk id="26" creationId="{53CF6D67-C5A8-4ADD-9E8E-1E38CA1D3166}"/>
          </ac:spMkLst>
        </pc:spChg>
        <pc:spChg chg="add">
          <ac:chgData name="B Coote" userId="eb18e101-a238-4361-81b8-d255a1cf7e95" providerId="ADAL" clId="{F8D2EE21-B0C3-44B1-B9F0-69B097AA89BF}" dt="2023-09-18T20:11:46.953" v="202" actId="26606"/>
          <ac:spMkLst>
            <pc:docMk/>
            <pc:sldMk cId="2541398823" sldId="266"/>
            <ac:spMk id="28" creationId="{86909FA0-B515-4681-B7A8-FA281D133B94}"/>
          </ac:spMkLst>
        </pc:spChg>
        <pc:spChg chg="add">
          <ac:chgData name="B Coote" userId="eb18e101-a238-4361-81b8-d255a1cf7e95" providerId="ADAL" clId="{F8D2EE21-B0C3-44B1-B9F0-69B097AA89BF}" dt="2023-09-18T20:11:46.953" v="202" actId="26606"/>
          <ac:spMkLst>
            <pc:docMk/>
            <pc:sldMk cId="2541398823" sldId="266"/>
            <ac:spMk id="30" creationId="{21C9FE86-FCC3-4A31-AA1C-C882262B7FE7}"/>
          </ac:spMkLst>
        </pc:spChg>
        <pc:spChg chg="add">
          <ac:chgData name="B Coote" userId="eb18e101-a238-4361-81b8-d255a1cf7e95" providerId="ADAL" clId="{F8D2EE21-B0C3-44B1-B9F0-69B097AA89BF}" dt="2023-09-18T20:11:46.953" v="202" actId="26606"/>
          <ac:spMkLst>
            <pc:docMk/>
            <pc:sldMk cId="2541398823" sldId="266"/>
            <ac:spMk id="32" creationId="{7D96243B-ECED-4B71-8E06-AE9A285EAD20}"/>
          </ac:spMkLst>
        </pc:spChg>
        <pc:spChg chg="add">
          <ac:chgData name="B Coote" userId="eb18e101-a238-4361-81b8-d255a1cf7e95" providerId="ADAL" clId="{F8D2EE21-B0C3-44B1-B9F0-69B097AA89BF}" dt="2023-09-18T20:11:46.953" v="202" actId="26606"/>
          <ac:spMkLst>
            <pc:docMk/>
            <pc:sldMk cId="2541398823" sldId="266"/>
            <ac:spMk id="34" creationId="{A09989E4-EFDC-4A90-A633-E0525FB4139E}"/>
          </ac:spMkLst>
        </pc:spChg>
      </pc:sldChg>
      <pc:sldChg chg="addSp delSp modSp new del mod setBg">
        <pc:chgData name="B Coote" userId="eb18e101-a238-4361-81b8-d255a1cf7e95" providerId="ADAL" clId="{F8D2EE21-B0C3-44B1-B9F0-69B097AA89BF}" dt="2023-09-18T20:13:25.777" v="214" actId="47"/>
        <pc:sldMkLst>
          <pc:docMk/>
          <pc:sldMk cId="405048709" sldId="267"/>
        </pc:sldMkLst>
        <pc:spChg chg="mod">
          <ac:chgData name="B Coote" userId="eb18e101-a238-4361-81b8-d255a1cf7e95" providerId="ADAL" clId="{F8D2EE21-B0C3-44B1-B9F0-69B097AA89BF}" dt="2023-09-18T20:13:00.446" v="213" actId="26606"/>
          <ac:spMkLst>
            <pc:docMk/>
            <pc:sldMk cId="405048709" sldId="267"/>
            <ac:spMk id="2" creationId="{7002F05F-67FB-0C5E-6D0E-FC5D03F0A446}"/>
          </ac:spMkLst>
        </pc:spChg>
        <pc:spChg chg="add del">
          <ac:chgData name="B Coote" userId="eb18e101-a238-4361-81b8-d255a1cf7e95" providerId="ADAL" clId="{F8D2EE21-B0C3-44B1-B9F0-69B097AA89BF}" dt="2023-09-18T20:13:00.446" v="213" actId="26606"/>
          <ac:spMkLst>
            <pc:docMk/>
            <pc:sldMk cId="405048709" sldId="267"/>
            <ac:spMk id="3" creationId="{839772A7-329C-4891-7E9D-AFB3CB5867E1}"/>
          </ac:spMkLst>
        </pc:spChg>
        <pc:spChg chg="add del">
          <ac:chgData name="B Coote" userId="eb18e101-a238-4361-81b8-d255a1cf7e95" providerId="ADAL" clId="{F8D2EE21-B0C3-44B1-B9F0-69B097AA89BF}" dt="2023-09-18T20:12:48.428" v="208" actId="26606"/>
          <ac:spMkLst>
            <pc:docMk/>
            <pc:sldMk cId="405048709" sldId="267"/>
            <ac:spMk id="8" creationId="{DA9C8D46-54D8-4DF1-99A2-E651C7B132F4}"/>
          </ac:spMkLst>
        </pc:spChg>
        <pc:spChg chg="add del">
          <ac:chgData name="B Coote" userId="eb18e101-a238-4361-81b8-d255a1cf7e95" providerId="ADAL" clId="{F8D2EE21-B0C3-44B1-B9F0-69B097AA89BF}" dt="2023-09-18T20:12:48.428" v="208" actId="26606"/>
          <ac:spMkLst>
            <pc:docMk/>
            <pc:sldMk cId="405048709" sldId="267"/>
            <ac:spMk id="10" creationId="{9715DAF0-AE1B-46C9-8A6B-DB2AA05AB91D}"/>
          </ac:spMkLst>
        </pc:spChg>
        <pc:spChg chg="add del">
          <ac:chgData name="B Coote" userId="eb18e101-a238-4361-81b8-d255a1cf7e95" providerId="ADAL" clId="{F8D2EE21-B0C3-44B1-B9F0-69B097AA89BF}" dt="2023-09-18T20:12:48.428" v="208" actId="26606"/>
          <ac:spMkLst>
            <pc:docMk/>
            <pc:sldMk cId="405048709" sldId="267"/>
            <ac:spMk id="12" creationId="{DE12BF4D-F47A-41C1-85FC-652E412D3B47}"/>
          </ac:spMkLst>
        </pc:spChg>
        <pc:spChg chg="add del">
          <ac:chgData name="B Coote" userId="eb18e101-a238-4361-81b8-d255a1cf7e95" providerId="ADAL" clId="{F8D2EE21-B0C3-44B1-B9F0-69B097AA89BF}" dt="2023-09-18T20:12:48.428" v="208" actId="26606"/>
          <ac:spMkLst>
            <pc:docMk/>
            <pc:sldMk cId="405048709" sldId="267"/>
            <ac:spMk id="14" creationId="{AAF055B3-1F95-4ABA-BFE4-A58320A8206E}"/>
          </ac:spMkLst>
        </pc:spChg>
        <pc:spChg chg="add del">
          <ac:chgData name="B Coote" userId="eb18e101-a238-4361-81b8-d255a1cf7e95" providerId="ADAL" clId="{F8D2EE21-B0C3-44B1-B9F0-69B097AA89BF}" dt="2023-09-18T20:12:48.428" v="208" actId="26606"/>
          <ac:spMkLst>
            <pc:docMk/>
            <pc:sldMk cId="405048709" sldId="267"/>
            <ac:spMk id="16" creationId="{65FBF53F-BBBA-4974-AD72-0E8CD294E50F}"/>
          </ac:spMkLst>
        </pc:spChg>
        <pc:spChg chg="add del">
          <ac:chgData name="B Coote" userId="eb18e101-a238-4361-81b8-d255a1cf7e95" providerId="ADAL" clId="{F8D2EE21-B0C3-44B1-B9F0-69B097AA89BF}" dt="2023-09-18T20:12:48.428" v="208" actId="26606"/>
          <ac:spMkLst>
            <pc:docMk/>
            <pc:sldMk cId="405048709" sldId="267"/>
            <ac:spMk id="18" creationId="{5A2875D7-3769-4291-959E-9FAD764A760C}"/>
          </ac:spMkLst>
        </pc:spChg>
        <pc:spChg chg="add del">
          <ac:chgData name="B Coote" userId="eb18e101-a238-4361-81b8-d255a1cf7e95" providerId="ADAL" clId="{F8D2EE21-B0C3-44B1-B9F0-69B097AA89BF}" dt="2023-09-18T20:12:58.465" v="210" actId="26606"/>
          <ac:spMkLst>
            <pc:docMk/>
            <pc:sldMk cId="405048709" sldId="267"/>
            <ac:spMk id="20" creationId="{DEE2AD96-B495-4E06-9291-B71706F728CB}"/>
          </ac:spMkLst>
        </pc:spChg>
        <pc:spChg chg="add del">
          <ac:chgData name="B Coote" userId="eb18e101-a238-4361-81b8-d255a1cf7e95" providerId="ADAL" clId="{F8D2EE21-B0C3-44B1-B9F0-69B097AA89BF}" dt="2023-09-18T20:12:58.465" v="210" actId="26606"/>
          <ac:spMkLst>
            <pc:docMk/>
            <pc:sldMk cId="405048709" sldId="267"/>
            <ac:spMk id="21" creationId="{53CF6D67-C5A8-4ADD-9E8E-1E38CA1D3166}"/>
          </ac:spMkLst>
        </pc:spChg>
        <pc:spChg chg="add del">
          <ac:chgData name="B Coote" userId="eb18e101-a238-4361-81b8-d255a1cf7e95" providerId="ADAL" clId="{F8D2EE21-B0C3-44B1-B9F0-69B097AA89BF}" dt="2023-09-18T20:12:58.465" v="210" actId="26606"/>
          <ac:spMkLst>
            <pc:docMk/>
            <pc:sldMk cId="405048709" sldId="267"/>
            <ac:spMk id="22" creationId="{86909FA0-B515-4681-B7A8-FA281D133B94}"/>
          </ac:spMkLst>
        </pc:spChg>
        <pc:spChg chg="add del">
          <ac:chgData name="B Coote" userId="eb18e101-a238-4361-81b8-d255a1cf7e95" providerId="ADAL" clId="{F8D2EE21-B0C3-44B1-B9F0-69B097AA89BF}" dt="2023-09-18T20:12:58.465" v="210" actId="26606"/>
          <ac:spMkLst>
            <pc:docMk/>
            <pc:sldMk cId="405048709" sldId="267"/>
            <ac:spMk id="23" creationId="{21C9FE86-FCC3-4A31-AA1C-C882262B7FE7}"/>
          </ac:spMkLst>
        </pc:spChg>
        <pc:spChg chg="add del">
          <ac:chgData name="B Coote" userId="eb18e101-a238-4361-81b8-d255a1cf7e95" providerId="ADAL" clId="{F8D2EE21-B0C3-44B1-B9F0-69B097AA89BF}" dt="2023-09-18T20:12:58.465" v="210" actId="26606"/>
          <ac:spMkLst>
            <pc:docMk/>
            <pc:sldMk cId="405048709" sldId="267"/>
            <ac:spMk id="24" creationId="{7D96243B-ECED-4B71-8E06-AE9A285EAD20}"/>
          </ac:spMkLst>
        </pc:spChg>
        <pc:spChg chg="add del">
          <ac:chgData name="B Coote" userId="eb18e101-a238-4361-81b8-d255a1cf7e95" providerId="ADAL" clId="{F8D2EE21-B0C3-44B1-B9F0-69B097AA89BF}" dt="2023-09-18T20:12:58.465" v="210" actId="26606"/>
          <ac:spMkLst>
            <pc:docMk/>
            <pc:sldMk cId="405048709" sldId="267"/>
            <ac:spMk id="25" creationId="{A09989E4-EFDC-4A90-A633-E0525FB4139E}"/>
          </ac:spMkLst>
        </pc:spChg>
        <pc:spChg chg="add del">
          <ac:chgData name="B Coote" userId="eb18e101-a238-4361-81b8-d255a1cf7e95" providerId="ADAL" clId="{F8D2EE21-B0C3-44B1-B9F0-69B097AA89BF}" dt="2023-09-18T20:12:58.465" v="210" actId="26606"/>
          <ac:spMkLst>
            <pc:docMk/>
            <pc:sldMk cId="405048709" sldId="267"/>
            <ac:spMk id="26" creationId="{839772A7-329C-4891-7E9D-AFB3CB5867E1}"/>
          </ac:spMkLst>
        </pc:spChg>
        <pc:spChg chg="add del">
          <ac:chgData name="B Coote" userId="eb18e101-a238-4361-81b8-d255a1cf7e95" providerId="ADAL" clId="{F8D2EE21-B0C3-44B1-B9F0-69B097AA89BF}" dt="2023-09-18T20:13:00.430" v="212" actId="26606"/>
          <ac:spMkLst>
            <pc:docMk/>
            <pc:sldMk cId="405048709" sldId="267"/>
            <ac:spMk id="28" creationId="{4DA718D0-4865-4629-8134-44F68D41D574}"/>
          </ac:spMkLst>
        </pc:spChg>
        <pc:spChg chg="add del">
          <ac:chgData name="B Coote" userId="eb18e101-a238-4361-81b8-d255a1cf7e95" providerId="ADAL" clId="{F8D2EE21-B0C3-44B1-B9F0-69B097AA89BF}" dt="2023-09-18T20:13:00.430" v="212" actId="26606"/>
          <ac:spMkLst>
            <pc:docMk/>
            <pc:sldMk cId="405048709" sldId="267"/>
            <ac:spMk id="31" creationId="{CBC4F608-B4B8-48C3-9572-C0F061B1CD99}"/>
          </ac:spMkLst>
        </pc:spChg>
        <pc:spChg chg="add del">
          <ac:chgData name="B Coote" userId="eb18e101-a238-4361-81b8-d255a1cf7e95" providerId="ADAL" clId="{F8D2EE21-B0C3-44B1-B9F0-69B097AA89BF}" dt="2023-09-18T20:13:00.430" v="212" actId="26606"/>
          <ac:spMkLst>
            <pc:docMk/>
            <pc:sldMk cId="405048709" sldId="267"/>
            <ac:spMk id="32" creationId="{839772A7-329C-4891-7E9D-AFB3CB5867E1}"/>
          </ac:spMkLst>
        </pc:spChg>
        <pc:spChg chg="add">
          <ac:chgData name="B Coote" userId="eb18e101-a238-4361-81b8-d255a1cf7e95" providerId="ADAL" clId="{F8D2EE21-B0C3-44B1-B9F0-69B097AA89BF}" dt="2023-09-18T20:13:00.446" v="213" actId="26606"/>
          <ac:spMkLst>
            <pc:docMk/>
            <pc:sldMk cId="405048709" sldId="267"/>
            <ac:spMk id="34" creationId="{DA9C8D46-54D8-4DF1-99A2-E651C7B132F4}"/>
          </ac:spMkLst>
        </pc:spChg>
        <pc:spChg chg="add">
          <ac:chgData name="B Coote" userId="eb18e101-a238-4361-81b8-d255a1cf7e95" providerId="ADAL" clId="{F8D2EE21-B0C3-44B1-B9F0-69B097AA89BF}" dt="2023-09-18T20:13:00.446" v="213" actId="26606"/>
          <ac:spMkLst>
            <pc:docMk/>
            <pc:sldMk cId="405048709" sldId="267"/>
            <ac:spMk id="35" creationId="{9715DAF0-AE1B-46C9-8A6B-DB2AA05AB91D}"/>
          </ac:spMkLst>
        </pc:spChg>
        <pc:spChg chg="add">
          <ac:chgData name="B Coote" userId="eb18e101-a238-4361-81b8-d255a1cf7e95" providerId="ADAL" clId="{F8D2EE21-B0C3-44B1-B9F0-69B097AA89BF}" dt="2023-09-18T20:13:00.446" v="213" actId="26606"/>
          <ac:spMkLst>
            <pc:docMk/>
            <pc:sldMk cId="405048709" sldId="267"/>
            <ac:spMk id="36" creationId="{DE12BF4D-F47A-41C1-85FC-652E412D3B47}"/>
          </ac:spMkLst>
        </pc:spChg>
        <pc:spChg chg="add">
          <ac:chgData name="B Coote" userId="eb18e101-a238-4361-81b8-d255a1cf7e95" providerId="ADAL" clId="{F8D2EE21-B0C3-44B1-B9F0-69B097AA89BF}" dt="2023-09-18T20:13:00.446" v="213" actId="26606"/>
          <ac:spMkLst>
            <pc:docMk/>
            <pc:sldMk cId="405048709" sldId="267"/>
            <ac:spMk id="37" creationId="{AAF055B3-1F95-4ABA-BFE4-A58320A8206E}"/>
          </ac:spMkLst>
        </pc:spChg>
        <pc:spChg chg="add">
          <ac:chgData name="B Coote" userId="eb18e101-a238-4361-81b8-d255a1cf7e95" providerId="ADAL" clId="{F8D2EE21-B0C3-44B1-B9F0-69B097AA89BF}" dt="2023-09-18T20:13:00.446" v="213" actId="26606"/>
          <ac:spMkLst>
            <pc:docMk/>
            <pc:sldMk cId="405048709" sldId="267"/>
            <ac:spMk id="38" creationId="{65FBF53F-BBBA-4974-AD72-0E8CD294E50F}"/>
          </ac:spMkLst>
        </pc:spChg>
        <pc:spChg chg="add">
          <ac:chgData name="B Coote" userId="eb18e101-a238-4361-81b8-d255a1cf7e95" providerId="ADAL" clId="{F8D2EE21-B0C3-44B1-B9F0-69B097AA89BF}" dt="2023-09-18T20:13:00.446" v="213" actId="26606"/>
          <ac:spMkLst>
            <pc:docMk/>
            <pc:sldMk cId="405048709" sldId="267"/>
            <ac:spMk id="39" creationId="{5A2875D7-3769-4291-959E-9FAD764A760C}"/>
          </ac:spMkLst>
        </pc:spChg>
        <pc:grpChg chg="add del">
          <ac:chgData name="B Coote" userId="eb18e101-a238-4361-81b8-d255a1cf7e95" providerId="ADAL" clId="{F8D2EE21-B0C3-44B1-B9F0-69B097AA89BF}" dt="2023-09-18T20:13:00.430" v="212" actId="26606"/>
          <ac:grpSpMkLst>
            <pc:docMk/>
            <pc:sldMk cId="405048709" sldId="267"/>
            <ac:grpSpMk id="29" creationId="{65167ED7-6315-43AB-B1B6-C326D5FD8F84}"/>
          </ac:grpSpMkLst>
        </pc:grpChg>
      </pc:sldChg>
      <pc:sldChg chg="addSp delSp modSp new mod ord setBg">
        <pc:chgData name="B Coote" userId="eb18e101-a238-4361-81b8-d255a1cf7e95" providerId="ADAL" clId="{F8D2EE21-B0C3-44B1-B9F0-69B097AA89BF}" dt="2023-09-18T22:01:02.480" v="5780" actId="255"/>
        <pc:sldMkLst>
          <pc:docMk/>
          <pc:sldMk cId="3578998924" sldId="267"/>
        </pc:sldMkLst>
        <pc:spChg chg="mod">
          <ac:chgData name="B Coote" userId="eb18e101-a238-4361-81b8-d255a1cf7e95" providerId="ADAL" clId="{F8D2EE21-B0C3-44B1-B9F0-69B097AA89BF}" dt="2023-09-18T22:00:35.487" v="5766" actId="26606"/>
          <ac:spMkLst>
            <pc:docMk/>
            <pc:sldMk cId="3578998924" sldId="267"/>
            <ac:spMk id="2" creationId="{A0F43A5D-EBBF-DEB7-2D3C-405133408947}"/>
          </ac:spMkLst>
        </pc:spChg>
        <pc:spChg chg="mod">
          <ac:chgData name="B Coote" userId="eb18e101-a238-4361-81b8-d255a1cf7e95" providerId="ADAL" clId="{F8D2EE21-B0C3-44B1-B9F0-69B097AA89BF}" dt="2023-09-18T22:01:02.480" v="5780" actId="255"/>
          <ac:spMkLst>
            <pc:docMk/>
            <pc:sldMk cId="3578998924" sldId="267"/>
            <ac:spMk id="3" creationId="{C4B3EED7-A90D-3B5E-2764-5650C0A326D1}"/>
          </ac:spMkLst>
        </pc:spChg>
        <pc:spChg chg="add del">
          <ac:chgData name="B Coote" userId="eb18e101-a238-4361-81b8-d255a1cf7e95" providerId="ADAL" clId="{F8D2EE21-B0C3-44B1-B9F0-69B097AA89BF}" dt="2023-09-18T21:26:12.706" v="4060" actId="26606"/>
          <ac:spMkLst>
            <pc:docMk/>
            <pc:sldMk cId="3578998924" sldId="267"/>
            <ac:spMk id="8" creationId="{1B15ED52-F352-441B-82BF-E0EA34836D08}"/>
          </ac:spMkLst>
        </pc:spChg>
        <pc:spChg chg="add del">
          <ac:chgData name="B Coote" userId="eb18e101-a238-4361-81b8-d255a1cf7e95" providerId="ADAL" clId="{F8D2EE21-B0C3-44B1-B9F0-69B097AA89BF}" dt="2023-09-18T21:26:12.706" v="4060" actId="26606"/>
          <ac:spMkLst>
            <pc:docMk/>
            <pc:sldMk cId="3578998924" sldId="267"/>
            <ac:spMk id="10" creationId="{3B2E3793-BFE6-45A2-9B7B-E18844431C99}"/>
          </ac:spMkLst>
        </pc:spChg>
        <pc:spChg chg="add del">
          <ac:chgData name="B Coote" userId="eb18e101-a238-4361-81b8-d255a1cf7e95" providerId="ADAL" clId="{F8D2EE21-B0C3-44B1-B9F0-69B097AA89BF}" dt="2023-09-18T21:26:12.706" v="4060" actId="26606"/>
          <ac:spMkLst>
            <pc:docMk/>
            <pc:sldMk cId="3578998924" sldId="267"/>
            <ac:spMk id="12" creationId="{BC4C4868-CB8F-4AF9-9CDB-8108F2C19B67}"/>
          </ac:spMkLst>
        </pc:spChg>
        <pc:spChg chg="add del">
          <ac:chgData name="B Coote" userId="eb18e101-a238-4361-81b8-d255a1cf7e95" providerId="ADAL" clId="{F8D2EE21-B0C3-44B1-B9F0-69B097AA89BF}" dt="2023-09-18T21:26:12.706" v="4060" actId="26606"/>
          <ac:spMkLst>
            <pc:docMk/>
            <pc:sldMk cId="3578998924" sldId="267"/>
            <ac:spMk id="14" creationId="{375E0459-6403-40CD-989D-56A4407CA12E}"/>
          </ac:spMkLst>
        </pc:spChg>
        <pc:spChg chg="add del">
          <ac:chgData name="B Coote" userId="eb18e101-a238-4361-81b8-d255a1cf7e95" providerId="ADAL" clId="{F8D2EE21-B0C3-44B1-B9F0-69B097AA89BF}" dt="2023-09-18T21:26:12.706" v="4060" actId="26606"/>
          <ac:spMkLst>
            <pc:docMk/>
            <pc:sldMk cId="3578998924" sldId="267"/>
            <ac:spMk id="16" creationId="{53E5B1A8-3AC9-4BD1-9BBC-78CA94F2D1BA}"/>
          </ac:spMkLst>
        </pc:spChg>
        <pc:spChg chg="add del">
          <ac:chgData name="B Coote" userId="eb18e101-a238-4361-81b8-d255a1cf7e95" providerId="ADAL" clId="{F8D2EE21-B0C3-44B1-B9F0-69B097AA89BF}" dt="2023-09-18T22:00:09.297" v="5763" actId="26606"/>
          <ac:spMkLst>
            <pc:docMk/>
            <pc:sldMk cId="3578998924" sldId="267"/>
            <ac:spMk id="22" creationId="{B210AC1D-4063-4C6E-9528-FA9C4C0C18E6}"/>
          </ac:spMkLst>
        </pc:spChg>
        <pc:spChg chg="add del">
          <ac:chgData name="B Coote" userId="eb18e101-a238-4361-81b8-d255a1cf7e95" providerId="ADAL" clId="{F8D2EE21-B0C3-44B1-B9F0-69B097AA89BF}" dt="2023-09-18T21:26:12.686" v="4059" actId="26606"/>
          <ac:spMkLst>
            <pc:docMk/>
            <pc:sldMk cId="3578998924" sldId="267"/>
            <ac:spMk id="23" creationId="{245A9F99-D9B1-4094-A2E2-B90AC1DB7B9C}"/>
          </ac:spMkLst>
        </pc:spChg>
        <pc:spChg chg="add del">
          <ac:chgData name="B Coote" userId="eb18e101-a238-4361-81b8-d255a1cf7e95" providerId="ADAL" clId="{F8D2EE21-B0C3-44B1-B9F0-69B097AA89BF}" dt="2023-09-18T22:00:09.297" v="5763" actId="26606"/>
          <ac:spMkLst>
            <pc:docMk/>
            <pc:sldMk cId="3578998924" sldId="267"/>
            <ac:spMk id="24" creationId="{02F8C595-E68C-4306-AED8-DC7826A0A506}"/>
          </ac:spMkLst>
        </pc:spChg>
        <pc:spChg chg="add del">
          <ac:chgData name="B Coote" userId="eb18e101-a238-4361-81b8-d255a1cf7e95" providerId="ADAL" clId="{F8D2EE21-B0C3-44B1-B9F0-69B097AA89BF}" dt="2023-09-18T21:26:12.686" v="4059" actId="26606"/>
          <ac:spMkLst>
            <pc:docMk/>
            <pc:sldMk cId="3578998924" sldId="267"/>
            <ac:spMk id="25" creationId="{B7FAF607-473A-4A43-A23D-BBFF5C4117BB}"/>
          </ac:spMkLst>
        </pc:spChg>
        <pc:spChg chg="add del">
          <ac:chgData name="B Coote" userId="eb18e101-a238-4361-81b8-d255a1cf7e95" providerId="ADAL" clId="{F8D2EE21-B0C3-44B1-B9F0-69B097AA89BF}" dt="2023-09-18T22:00:35.487" v="5766" actId="26606"/>
          <ac:spMkLst>
            <pc:docMk/>
            <pc:sldMk cId="3578998924" sldId="267"/>
            <ac:spMk id="29" creationId="{46708FAB-3898-47A9-B05A-AB9ECBD9E796}"/>
          </ac:spMkLst>
        </pc:spChg>
        <pc:spChg chg="add del">
          <ac:chgData name="B Coote" userId="eb18e101-a238-4361-81b8-d255a1cf7e95" providerId="ADAL" clId="{F8D2EE21-B0C3-44B1-B9F0-69B097AA89BF}" dt="2023-09-18T22:00:35.487" v="5766" actId="26606"/>
          <ac:spMkLst>
            <pc:docMk/>
            <pc:sldMk cId="3578998924" sldId="267"/>
            <ac:spMk id="31" creationId="{2E438CA0-CB4D-4C94-8C39-9C7FC9BBEE68}"/>
          </ac:spMkLst>
        </pc:spChg>
        <pc:spChg chg="add del">
          <ac:chgData name="B Coote" userId="eb18e101-a238-4361-81b8-d255a1cf7e95" providerId="ADAL" clId="{F8D2EE21-B0C3-44B1-B9F0-69B097AA89BF}" dt="2023-09-18T22:00:35.487" v="5766" actId="26606"/>
          <ac:spMkLst>
            <pc:docMk/>
            <pc:sldMk cId="3578998924" sldId="267"/>
            <ac:spMk id="33" creationId="{6B2C05E3-84E7-4957-95EF-B471CBF71C69}"/>
          </ac:spMkLst>
        </pc:spChg>
        <pc:spChg chg="add">
          <ac:chgData name="B Coote" userId="eb18e101-a238-4361-81b8-d255a1cf7e95" providerId="ADAL" clId="{F8D2EE21-B0C3-44B1-B9F0-69B097AA89BF}" dt="2023-09-18T22:00:35.487" v="5766" actId="26606"/>
          <ac:spMkLst>
            <pc:docMk/>
            <pc:sldMk cId="3578998924" sldId="267"/>
            <ac:spMk id="38" creationId="{04812C46-200A-4DEB-A05E-3ED6C68C2387}"/>
          </ac:spMkLst>
        </pc:spChg>
        <pc:spChg chg="add">
          <ac:chgData name="B Coote" userId="eb18e101-a238-4361-81b8-d255a1cf7e95" providerId="ADAL" clId="{F8D2EE21-B0C3-44B1-B9F0-69B097AA89BF}" dt="2023-09-18T22:00:35.487" v="5766" actId="26606"/>
          <ac:spMkLst>
            <pc:docMk/>
            <pc:sldMk cId="3578998924" sldId="267"/>
            <ac:spMk id="40" creationId="{D1EA859B-E555-4109-94F3-6700E046E008}"/>
          </ac:spMkLst>
        </pc:spChg>
        <pc:grpChg chg="add del">
          <ac:chgData name="B Coote" userId="eb18e101-a238-4361-81b8-d255a1cf7e95" providerId="ADAL" clId="{F8D2EE21-B0C3-44B1-B9F0-69B097AA89BF}" dt="2023-09-18T21:26:12.686" v="4059" actId="26606"/>
          <ac:grpSpMkLst>
            <pc:docMk/>
            <pc:sldMk cId="3578998924" sldId="267"/>
            <ac:grpSpMk id="27" creationId="{C5F6476F-D303-44D3-B30F-1BA348F0F64A}"/>
          </ac:grpSpMkLst>
        </pc:grpChg>
        <pc:graphicFrameChg chg="del">
          <ac:chgData name="B Coote" userId="eb18e101-a238-4361-81b8-d255a1cf7e95" providerId="ADAL" clId="{F8D2EE21-B0C3-44B1-B9F0-69B097AA89BF}" dt="2023-09-18T20:18:38.128" v="361"/>
          <ac:graphicFrameMkLst>
            <pc:docMk/>
            <pc:sldMk cId="3578998924" sldId="267"/>
            <ac:graphicFrameMk id="4" creationId="{F1A85B89-5F55-35EB-BF3B-E1C80576AD30}"/>
          </ac:graphicFrameMkLst>
        </pc:graphicFrameChg>
        <pc:picChg chg="del">
          <ac:chgData name="B Coote" userId="eb18e101-a238-4361-81b8-d255a1cf7e95" providerId="ADAL" clId="{F8D2EE21-B0C3-44B1-B9F0-69B097AA89BF}" dt="2023-09-18T20:18:58.432" v="362"/>
          <ac:picMkLst>
            <pc:docMk/>
            <pc:sldMk cId="3578998924" sldId="267"/>
            <ac:picMk id="5" creationId="{90D9E43A-7ED0-9A4D-C2F6-B11BD171EEBF}"/>
          </ac:picMkLst>
        </pc:picChg>
        <pc:picChg chg="add mod ord">
          <ac:chgData name="B Coote" userId="eb18e101-a238-4361-81b8-d255a1cf7e95" providerId="ADAL" clId="{F8D2EE21-B0C3-44B1-B9F0-69B097AA89BF}" dt="2023-09-18T22:00:35.487" v="5766" actId="26606"/>
          <ac:picMkLst>
            <pc:docMk/>
            <pc:sldMk cId="3578998924" sldId="267"/>
            <ac:picMk id="18" creationId="{F9E6EE7A-243F-2845-978B-2529B609EBA2}"/>
          </ac:picMkLst>
        </pc:picChg>
        <pc:picChg chg="add del">
          <ac:chgData name="B Coote" userId="eb18e101-a238-4361-81b8-d255a1cf7e95" providerId="ADAL" clId="{F8D2EE21-B0C3-44B1-B9F0-69B097AA89BF}" dt="2023-09-18T21:26:12.686" v="4059" actId="26606"/>
          <ac:picMkLst>
            <pc:docMk/>
            <pc:sldMk cId="3578998924" sldId="267"/>
            <ac:picMk id="20" creationId="{A14B43ED-6F41-EBBA-BF71-BD44ED531421}"/>
          </ac:picMkLst>
        </pc:picChg>
      </pc:sldChg>
      <pc:sldChg chg="new add del">
        <pc:chgData name="B Coote" userId="eb18e101-a238-4361-81b8-d255a1cf7e95" providerId="ADAL" clId="{F8D2EE21-B0C3-44B1-B9F0-69B097AA89BF}" dt="2023-09-18T20:21:46.516" v="369" actId="47"/>
        <pc:sldMkLst>
          <pc:docMk/>
          <pc:sldMk cId="886301431" sldId="268"/>
        </pc:sldMkLst>
      </pc:sldChg>
      <pc:sldChg chg="addSp new ord">
        <pc:chgData name="B Coote" userId="eb18e101-a238-4361-81b8-d255a1cf7e95" providerId="ADAL" clId="{F8D2EE21-B0C3-44B1-B9F0-69B097AA89BF}" dt="2023-09-18T20:21:59.887" v="373"/>
        <pc:sldMkLst>
          <pc:docMk/>
          <pc:sldMk cId="3526259787" sldId="268"/>
        </pc:sldMkLst>
        <pc:picChg chg="add">
          <ac:chgData name="B Coote" userId="eb18e101-a238-4361-81b8-d255a1cf7e95" providerId="ADAL" clId="{F8D2EE21-B0C3-44B1-B9F0-69B097AA89BF}" dt="2023-09-18T20:21:54.268" v="371"/>
          <ac:picMkLst>
            <pc:docMk/>
            <pc:sldMk cId="3526259787" sldId="268"/>
            <ac:picMk id="2" creationId="{297FEDF2-2A95-D31E-C9D5-86CF0F6F426D}"/>
          </ac:picMkLst>
        </pc:picChg>
      </pc:sldChg>
      <pc:sldChg chg="addSp new del">
        <pc:chgData name="B Coote" userId="eb18e101-a238-4361-81b8-d255a1cf7e95" providerId="ADAL" clId="{F8D2EE21-B0C3-44B1-B9F0-69B097AA89BF}" dt="2023-09-18T20:20:09.685" v="368" actId="47"/>
        <pc:sldMkLst>
          <pc:docMk/>
          <pc:sldMk cId="1511926669" sldId="269"/>
        </pc:sldMkLst>
        <pc:picChg chg="add">
          <ac:chgData name="B Coote" userId="eb18e101-a238-4361-81b8-d255a1cf7e95" providerId="ADAL" clId="{F8D2EE21-B0C3-44B1-B9F0-69B097AA89BF}" dt="2023-09-18T20:19:26.862" v="365"/>
          <ac:picMkLst>
            <pc:docMk/>
            <pc:sldMk cId="1511926669" sldId="269"/>
            <ac:picMk id="2" creationId="{BC0EB0FA-77CE-D388-BBE3-2EDA18CCCF0F}"/>
          </ac:picMkLst>
        </pc:picChg>
      </pc:sldChg>
      <pc:sldChg chg="addSp modSp new mod setBg">
        <pc:chgData name="B Coote" userId="eb18e101-a238-4361-81b8-d255a1cf7e95" providerId="ADAL" clId="{F8D2EE21-B0C3-44B1-B9F0-69B097AA89BF}" dt="2023-09-19T14:12:43.197" v="6044" actId="20577"/>
        <pc:sldMkLst>
          <pc:docMk/>
          <pc:sldMk cId="2282203333" sldId="269"/>
        </pc:sldMkLst>
        <pc:spChg chg="mod">
          <ac:chgData name="B Coote" userId="eb18e101-a238-4361-81b8-d255a1cf7e95" providerId="ADAL" clId="{F8D2EE21-B0C3-44B1-B9F0-69B097AA89BF}" dt="2023-09-18T20:23:26.663" v="406" actId="20577"/>
          <ac:spMkLst>
            <pc:docMk/>
            <pc:sldMk cId="2282203333" sldId="269"/>
            <ac:spMk id="2" creationId="{0E7CAF6A-84D5-D5EF-5CA5-A3A5D15BF526}"/>
          </ac:spMkLst>
        </pc:spChg>
        <pc:spChg chg="mod">
          <ac:chgData name="B Coote" userId="eb18e101-a238-4361-81b8-d255a1cf7e95" providerId="ADAL" clId="{F8D2EE21-B0C3-44B1-B9F0-69B097AA89BF}" dt="2023-09-19T14:12:43.197" v="6044" actId="20577"/>
          <ac:spMkLst>
            <pc:docMk/>
            <pc:sldMk cId="2282203333" sldId="269"/>
            <ac:spMk id="3" creationId="{9119CED8-3CF1-B747-F110-3C1279422E12}"/>
          </ac:spMkLst>
        </pc:spChg>
        <pc:spChg chg="add">
          <ac:chgData name="B Coote" userId="eb18e101-a238-4361-81b8-d255a1cf7e95" providerId="ADAL" clId="{F8D2EE21-B0C3-44B1-B9F0-69B097AA89BF}" dt="2023-09-18T20:23:05.547" v="375" actId="26606"/>
          <ac:spMkLst>
            <pc:docMk/>
            <pc:sldMk cId="2282203333" sldId="269"/>
            <ac:spMk id="8" creationId="{1B15ED52-F352-441B-82BF-E0EA34836D08}"/>
          </ac:spMkLst>
        </pc:spChg>
        <pc:spChg chg="add">
          <ac:chgData name="B Coote" userId="eb18e101-a238-4361-81b8-d255a1cf7e95" providerId="ADAL" clId="{F8D2EE21-B0C3-44B1-B9F0-69B097AA89BF}" dt="2023-09-18T20:23:05.547" v="375" actId="26606"/>
          <ac:spMkLst>
            <pc:docMk/>
            <pc:sldMk cId="2282203333" sldId="269"/>
            <ac:spMk id="10" creationId="{3B2E3793-BFE6-45A2-9B7B-E18844431C99}"/>
          </ac:spMkLst>
        </pc:spChg>
        <pc:spChg chg="add">
          <ac:chgData name="B Coote" userId="eb18e101-a238-4361-81b8-d255a1cf7e95" providerId="ADAL" clId="{F8D2EE21-B0C3-44B1-B9F0-69B097AA89BF}" dt="2023-09-18T20:23:05.547" v="375" actId="26606"/>
          <ac:spMkLst>
            <pc:docMk/>
            <pc:sldMk cId="2282203333" sldId="269"/>
            <ac:spMk id="12" creationId="{BC4C4868-CB8F-4AF9-9CDB-8108F2C19B67}"/>
          </ac:spMkLst>
        </pc:spChg>
        <pc:spChg chg="add">
          <ac:chgData name="B Coote" userId="eb18e101-a238-4361-81b8-d255a1cf7e95" providerId="ADAL" clId="{F8D2EE21-B0C3-44B1-B9F0-69B097AA89BF}" dt="2023-09-18T20:23:05.547" v="375" actId="26606"/>
          <ac:spMkLst>
            <pc:docMk/>
            <pc:sldMk cId="2282203333" sldId="269"/>
            <ac:spMk id="14" creationId="{375E0459-6403-40CD-989D-56A4407CA12E}"/>
          </ac:spMkLst>
        </pc:spChg>
        <pc:spChg chg="add">
          <ac:chgData name="B Coote" userId="eb18e101-a238-4361-81b8-d255a1cf7e95" providerId="ADAL" clId="{F8D2EE21-B0C3-44B1-B9F0-69B097AA89BF}" dt="2023-09-18T20:23:05.547" v="375" actId="26606"/>
          <ac:spMkLst>
            <pc:docMk/>
            <pc:sldMk cId="2282203333" sldId="269"/>
            <ac:spMk id="16" creationId="{53E5B1A8-3AC9-4BD1-9BBC-78CA94F2D1BA}"/>
          </ac:spMkLst>
        </pc:spChg>
      </pc:sldChg>
      <pc:sldChg chg="addSp modSp new mod ord setBg setClrOvrMap">
        <pc:chgData name="B Coote" userId="eb18e101-a238-4361-81b8-d255a1cf7e95" providerId="ADAL" clId="{F8D2EE21-B0C3-44B1-B9F0-69B097AA89BF}" dt="2023-09-19T14:13:19.260" v="6052" actId="20577"/>
        <pc:sldMkLst>
          <pc:docMk/>
          <pc:sldMk cId="1970740584" sldId="270"/>
        </pc:sldMkLst>
        <pc:spChg chg="mod">
          <ac:chgData name="B Coote" userId="eb18e101-a238-4361-81b8-d255a1cf7e95" providerId="ADAL" clId="{F8D2EE21-B0C3-44B1-B9F0-69B097AA89BF}" dt="2023-09-18T20:35:19.229" v="1123" actId="20577"/>
          <ac:spMkLst>
            <pc:docMk/>
            <pc:sldMk cId="1970740584" sldId="270"/>
            <ac:spMk id="2" creationId="{D509B210-62A1-0912-CD62-DB9AC2CBD3D6}"/>
          </ac:spMkLst>
        </pc:spChg>
        <pc:spChg chg="mod">
          <ac:chgData name="B Coote" userId="eb18e101-a238-4361-81b8-d255a1cf7e95" providerId="ADAL" clId="{F8D2EE21-B0C3-44B1-B9F0-69B097AA89BF}" dt="2023-09-18T20:41:02.854" v="1701" actId="20577"/>
          <ac:spMkLst>
            <pc:docMk/>
            <pc:sldMk cId="1970740584" sldId="270"/>
            <ac:spMk id="3" creationId="{BD238E1A-76E8-1EBF-6D95-E31713781AC6}"/>
          </ac:spMkLst>
        </pc:spChg>
        <pc:spChg chg="mod">
          <ac:chgData name="B Coote" userId="eb18e101-a238-4361-81b8-d255a1cf7e95" providerId="ADAL" clId="{F8D2EE21-B0C3-44B1-B9F0-69B097AA89BF}" dt="2023-09-19T14:13:19.260" v="6052" actId="20577"/>
          <ac:spMkLst>
            <pc:docMk/>
            <pc:sldMk cId="1970740584" sldId="270"/>
            <ac:spMk id="4" creationId="{1F2C41A6-B791-07B2-C1D1-714F644FFD53}"/>
          </ac:spMkLst>
        </pc:spChg>
        <pc:spChg chg="add">
          <ac:chgData name="B Coote" userId="eb18e101-a238-4361-81b8-d255a1cf7e95" providerId="ADAL" clId="{F8D2EE21-B0C3-44B1-B9F0-69B097AA89BF}" dt="2023-09-18T20:32:49.826" v="882" actId="26606"/>
          <ac:spMkLst>
            <pc:docMk/>
            <pc:sldMk cId="1970740584" sldId="270"/>
            <ac:spMk id="9" creationId="{2A6B319F-86FE-4754-878E-06F0804D882B}"/>
          </ac:spMkLst>
        </pc:spChg>
        <pc:spChg chg="add">
          <ac:chgData name="B Coote" userId="eb18e101-a238-4361-81b8-d255a1cf7e95" providerId="ADAL" clId="{F8D2EE21-B0C3-44B1-B9F0-69B097AA89BF}" dt="2023-09-18T20:32:49.826" v="882" actId="26606"/>
          <ac:spMkLst>
            <pc:docMk/>
            <pc:sldMk cId="1970740584" sldId="270"/>
            <ac:spMk id="11" creationId="{DCF7D1B5-3477-499F-ACC5-2C8B07F4EDB3}"/>
          </ac:spMkLst>
        </pc:spChg>
      </pc:sldChg>
      <pc:sldChg chg="new del">
        <pc:chgData name="B Coote" userId="eb18e101-a238-4361-81b8-d255a1cf7e95" providerId="ADAL" clId="{F8D2EE21-B0C3-44B1-B9F0-69B097AA89BF}" dt="2023-09-18T20:31:43.655" v="872" actId="47"/>
        <pc:sldMkLst>
          <pc:docMk/>
          <pc:sldMk cId="2508235164" sldId="270"/>
        </pc:sldMkLst>
      </pc:sldChg>
      <pc:sldChg chg="new del">
        <pc:chgData name="B Coote" userId="eb18e101-a238-4361-81b8-d255a1cf7e95" providerId="ADAL" clId="{F8D2EE21-B0C3-44B1-B9F0-69B097AA89BF}" dt="2023-09-18T20:32:00.377" v="874" actId="680"/>
        <pc:sldMkLst>
          <pc:docMk/>
          <pc:sldMk cId="2769065550" sldId="270"/>
        </pc:sldMkLst>
      </pc:sldChg>
      <pc:sldChg chg="new del ord">
        <pc:chgData name="B Coote" userId="eb18e101-a238-4361-81b8-d255a1cf7e95" providerId="ADAL" clId="{F8D2EE21-B0C3-44B1-B9F0-69B097AA89BF}" dt="2023-09-18T20:32:21.896" v="878" actId="47"/>
        <pc:sldMkLst>
          <pc:docMk/>
          <pc:sldMk cId="3050520810" sldId="270"/>
        </pc:sldMkLst>
      </pc:sldChg>
      <pc:sldChg chg="addSp delSp modSp new mod setBg setClrOvrMap">
        <pc:chgData name="B Coote" userId="eb18e101-a238-4361-81b8-d255a1cf7e95" providerId="ADAL" clId="{F8D2EE21-B0C3-44B1-B9F0-69B097AA89BF}" dt="2023-09-18T22:09:37.146" v="5790" actId="26606"/>
        <pc:sldMkLst>
          <pc:docMk/>
          <pc:sldMk cId="1359658562" sldId="271"/>
        </pc:sldMkLst>
        <pc:spChg chg="mod">
          <ac:chgData name="B Coote" userId="eb18e101-a238-4361-81b8-d255a1cf7e95" providerId="ADAL" clId="{F8D2EE21-B0C3-44B1-B9F0-69B097AA89BF}" dt="2023-09-18T22:09:37.146" v="5790" actId="26606"/>
          <ac:spMkLst>
            <pc:docMk/>
            <pc:sldMk cId="1359658562" sldId="271"/>
            <ac:spMk id="2" creationId="{ADCBC974-F6D5-8773-F4B4-9576EB3763DC}"/>
          </ac:spMkLst>
        </pc:spChg>
        <pc:spChg chg="mod">
          <ac:chgData name="B Coote" userId="eb18e101-a238-4361-81b8-d255a1cf7e95" providerId="ADAL" clId="{F8D2EE21-B0C3-44B1-B9F0-69B097AA89BF}" dt="2023-09-18T22:09:37.146" v="5790" actId="26606"/>
          <ac:spMkLst>
            <pc:docMk/>
            <pc:sldMk cId="1359658562" sldId="271"/>
            <ac:spMk id="3" creationId="{0D8AA18B-BEEE-92BA-1CF0-A16D330B7C79}"/>
          </ac:spMkLst>
        </pc:spChg>
        <pc:spChg chg="mod">
          <ac:chgData name="B Coote" userId="eb18e101-a238-4361-81b8-d255a1cf7e95" providerId="ADAL" clId="{F8D2EE21-B0C3-44B1-B9F0-69B097AA89BF}" dt="2023-09-18T22:09:37.146" v="5790" actId="26606"/>
          <ac:spMkLst>
            <pc:docMk/>
            <pc:sldMk cId="1359658562" sldId="271"/>
            <ac:spMk id="4" creationId="{A3768411-FBC6-7325-2F2D-E4DFBCD5CD37}"/>
          </ac:spMkLst>
        </pc:spChg>
        <pc:spChg chg="add del">
          <ac:chgData name="B Coote" userId="eb18e101-a238-4361-81b8-d255a1cf7e95" providerId="ADAL" clId="{F8D2EE21-B0C3-44B1-B9F0-69B097AA89BF}" dt="2023-09-18T21:57:38.357" v="5757" actId="26606"/>
          <ac:spMkLst>
            <pc:docMk/>
            <pc:sldMk cId="1359658562" sldId="271"/>
            <ac:spMk id="9" creationId="{10F24D38-B79E-44B4-830E-043F45D96DC2}"/>
          </ac:spMkLst>
        </pc:spChg>
        <pc:spChg chg="add del">
          <ac:chgData name="B Coote" userId="eb18e101-a238-4361-81b8-d255a1cf7e95" providerId="ADAL" clId="{F8D2EE21-B0C3-44B1-B9F0-69B097AA89BF}" dt="2023-09-18T22:09:37.146" v="5790" actId="26606"/>
          <ac:spMkLst>
            <pc:docMk/>
            <pc:sldMk cId="1359658562" sldId="271"/>
            <ac:spMk id="16" creationId="{8CA06CD6-90CA-4C45-856C-6771339E1E22}"/>
          </ac:spMkLst>
        </pc:spChg>
        <pc:spChg chg="add del">
          <ac:chgData name="B Coote" userId="eb18e101-a238-4361-81b8-d255a1cf7e95" providerId="ADAL" clId="{F8D2EE21-B0C3-44B1-B9F0-69B097AA89BF}" dt="2023-09-18T22:09:11.789" v="5785" actId="26606"/>
          <ac:spMkLst>
            <pc:docMk/>
            <pc:sldMk cId="1359658562" sldId="271"/>
            <ac:spMk id="23" creationId="{2A6B319F-86FE-4754-878E-06F0804D882B}"/>
          </ac:spMkLst>
        </pc:spChg>
        <pc:spChg chg="add del">
          <ac:chgData name="B Coote" userId="eb18e101-a238-4361-81b8-d255a1cf7e95" providerId="ADAL" clId="{F8D2EE21-B0C3-44B1-B9F0-69B097AA89BF}" dt="2023-09-18T22:09:11.789" v="5785" actId="26606"/>
          <ac:spMkLst>
            <pc:docMk/>
            <pc:sldMk cId="1359658562" sldId="271"/>
            <ac:spMk id="25" creationId="{DCF7D1B5-3477-499F-ACC5-2C8B07F4EDB3}"/>
          </ac:spMkLst>
        </pc:spChg>
        <pc:spChg chg="add del">
          <ac:chgData name="B Coote" userId="eb18e101-a238-4361-81b8-d255a1cf7e95" providerId="ADAL" clId="{F8D2EE21-B0C3-44B1-B9F0-69B097AA89BF}" dt="2023-09-18T22:09:23.687" v="5787" actId="26606"/>
          <ac:spMkLst>
            <pc:docMk/>
            <pc:sldMk cId="1359658562" sldId="271"/>
            <ac:spMk id="27" creationId="{B36F400F-DF28-43BC-8D8E-4929793B392A}"/>
          </ac:spMkLst>
        </pc:spChg>
        <pc:spChg chg="add del">
          <ac:chgData name="B Coote" userId="eb18e101-a238-4361-81b8-d255a1cf7e95" providerId="ADAL" clId="{F8D2EE21-B0C3-44B1-B9F0-69B097AA89BF}" dt="2023-09-18T22:09:37.129" v="5789" actId="26606"/>
          <ac:spMkLst>
            <pc:docMk/>
            <pc:sldMk cId="1359658562" sldId="271"/>
            <ac:spMk id="29" creationId="{19C052EA-05E2-403D-965E-52D1BFFA24DF}"/>
          </ac:spMkLst>
        </pc:spChg>
        <pc:spChg chg="add del">
          <ac:chgData name="B Coote" userId="eb18e101-a238-4361-81b8-d255a1cf7e95" providerId="ADAL" clId="{F8D2EE21-B0C3-44B1-B9F0-69B097AA89BF}" dt="2023-09-18T22:09:37.129" v="5789" actId="26606"/>
          <ac:spMkLst>
            <pc:docMk/>
            <pc:sldMk cId="1359658562" sldId="271"/>
            <ac:spMk id="30" creationId="{4C1936B8-2FFB-4F78-8388-B8C282B8A5BC}"/>
          </ac:spMkLst>
        </pc:spChg>
        <pc:spChg chg="add">
          <ac:chgData name="B Coote" userId="eb18e101-a238-4361-81b8-d255a1cf7e95" providerId="ADAL" clId="{F8D2EE21-B0C3-44B1-B9F0-69B097AA89BF}" dt="2023-09-18T22:09:37.146" v="5790" actId="26606"/>
          <ac:spMkLst>
            <pc:docMk/>
            <pc:sldMk cId="1359658562" sldId="271"/>
            <ac:spMk id="32" creationId="{2A6B319F-86FE-4754-878E-06F0804D882B}"/>
          </ac:spMkLst>
        </pc:spChg>
        <pc:spChg chg="add">
          <ac:chgData name="B Coote" userId="eb18e101-a238-4361-81b8-d255a1cf7e95" providerId="ADAL" clId="{F8D2EE21-B0C3-44B1-B9F0-69B097AA89BF}" dt="2023-09-18T22:09:37.146" v="5790" actId="26606"/>
          <ac:spMkLst>
            <pc:docMk/>
            <pc:sldMk cId="1359658562" sldId="271"/>
            <ac:spMk id="33" creationId="{DCF7D1B5-3477-499F-ACC5-2C8B07F4EDB3}"/>
          </ac:spMkLst>
        </pc:spChg>
        <pc:cxnChg chg="add del">
          <ac:chgData name="B Coote" userId="eb18e101-a238-4361-81b8-d255a1cf7e95" providerId="ADAL" clId="{F8D2EE21-B0C3-44B1-B9F0-69B097AA89BF}" dt="2023-09-18T21:57:38.357" v="5757" actId="26606"/>
          <ac:cxnSpMkLst>
            <pc:docMk/>
            <pc:sldMk cId="1359658562" sldId="271"/>
            <ac:cxnSpMk id="11" creationId="{FC469874-256B-45B3-A79C-7591B4BA1ECC}"/>
          </ac:cxnSpMkLst>
        </pc:cxnChg>
        <pc:cxnChg chg="add del">
          <ac:chgData name="B Coote" userId="eb18e101-a238-4361-81b8-d255a1cf7e95" providerId="ADAL" clId="{F8D2EE21-B0C3-44B1-B9F0-69B097AA89BF}" dt="2023-09-18T22:09:37.146" v="5790" actId="26606"/>
          <ac:cxnSpMkLst>
            <pc:docMk/>
            <pc:sldMk cId="1359658562" sldId="271"/>
            <ac:cxnSpMk id="18" creationId="{5021601D-2758-4B15-A31C-FDA184C51B3A}"/>
          </ac:cxnSpMkLst>
        </pc:cxnChg>
      </pc:sldChg>
      <pc:sldChg chg="addSp modSp new del mod setBg">
        <pc:chgData name="B Coote" userId="eb18e101-a238-4361-81b8-d255a1cf7e95" providerId="ADAL" clId="{F8D2EE21-B0C3-44B1-B9F0-69B097AA89BF}" dt="2023-09-18T20:56:10.190" v="2514" actId="47"/>
        <pc:sldMkLst>
          <pc:docMk/>
          <pc:sldMk cId="4684397" sldId="272"/>
        </pc:sldMkLst>
        <pc:spChg chg="mod">
          <ac:chgData name="B Coote" userId="eb18e101-a238-4361-81b8-d255a1cf7e95" providerId="ADAL" clId="{F8D2EE21-B0C3-44B1-B9F0-69B097AA89BF}" dt="2023-09-18T20:55:51.738" v="2513" actId="26606"/>
          <ac:spMkLst>
            <pc:docMk/>
            <pc:sldMk cId="4684397" sldId="272"/>
            <ac:spMk id="2" creationId="{0D66E6E5-5B02-E11E-D46E-91F76619FF02}"/>
          </ac:spMkLst>
        </pc:spChg>
        <pc:spChg chg="mod">
          <ac:chgData name="B Coote" userId="eb18e101-a238-4361-81b8-d255a1cf7e95" providerId="ADAL" clId="{F8D2EE21-B0C3-44B1-B9F0-69B097AA89BF}" dt="2023-09-18T20:55:51.738" v="2513" actId="26606"/>
          <ac:spMkLst>
            <pc:docMk/>
            <pc:sldMk cId="4684397" sldId="272"/>
            <ac:spMk id="3" creationId="{59FAB132-6DA1-E19C-5317-7503B33F1849}"/>
          </ac:spMkLst>
        </pc:spChg>
        <pc:spChg chg="add">
          <ac:chgData name="B Coote" userId="eb18e101-a238-4361-81b8-d255a1cf7e95" providerId="ADAL" clId="{F8D2EE21-B0C3-44B1-B9F0-69B097AA89BF}" dt="2023-09-18T20:55:51.738" v="2513" actId="26606"/>
          <ac:spMkLst>
            <pc:docMk/>
            <pc:sldMk cId="4684397" sldId="272"/>
            <ac:spMk id="8" creationId="{C7D023E4-8DE1-436E-9847-ED6A4B4B04FD}"/>
          </ac:spMkLst>
        </pc:spChg>
        <pc:spChg chg="add">
          <ac:chgData name="B Coote" userId="eb18e101-a238-4361-81b8-d255a1cf7e95" providerId="ADAL" clId="{F8D2EE21-B0C3-44B1-B9F0-69B097AA89BF}" dt="2023-09-18T20:55:51.738" v="2513" actId="26606"/>
          <ac:spMkLst>
            <pc:docMk/>
            <pc:sldMk cId="4684397" sldId="272"/>
            <ac:spMk id="10" creationId="{6BE11944-ED05-4FE9-9927-06C110BB3A36}"/>
          </ac:spMkLst>
        </pc:spChg>
        <pc:grpChg chg="add">
          <ac:chgData name="B Coote" userId="eb18e101-a238-4361-81b8-d255a1cf7e95" providerId="ADAL" clId="{F8D2EE21-B0C3-44B1-B9F0-69B097AA89BF}" dt="2023-09-18T20:55:51.738" v="2513" actId="26606"/>
          <ac:grpSpMkLst>
            <pc:docMk/>
            <pc:sldMk cId="4684397" sldId="272"/>
            <ac:grpSpMk id="12" creationId="{A2812508-238C-4BCD-BDD3-25C99C5CA233}"/>
          </ac:grpSpMkLst>
        </pc:grpChg>
        <pc:grpChg chg="add">
          <ac:chgData name="B Coote" userId="eb18e101-a238-4361-81b8-d255a1cf7e95" providerId="ADAL" clId="{F8D2EE21-B0C3-44B1-B9F0-69B097AA89BF}" dt="2023-09-18T20:55:51.738" v="2513" actId="26606"/>
          <ac:grpSpMkLst>
            <pc:docMk/>
            <pc:sldMk cId="4684397" sldId="272"/>
            <ac:grpSpMk id="16" creationId="{43F5E015-E085-4624-B431-B42414448684}"/>
          </ac:grpSpMkLst>
        </pc:grpChg>
      </pc:sldChg>
      <pc:sldChg chg="addSp modSp new mod setBg">
        <pc:chgData name="B Coote" userId="eb18e101-a238-4361-81b8-d255a1cf7e95" providerId="ADAL" clId="{F8D2EE21-B0C3-44B1-B9F0-69B097AA89BF}" dt="2023-09-18T21:15:01.142" v="3824" actId="122"/>
        <pc:sldMkLst>
          <pc:docMk/>
          <pc:sldMk cId="1328179237" sldId="272"/>
        </pc:sldMkLst>
        <pc:spChg chg="mod">
          <ac:chgData name="B Coote" userId="eb18e101-a238-4361-81b8-d255a1cf7e95" providerId="ADAL" clId="{F8D2EE21-B0C3-44B1-B9F0-69B097AA89BF}" dt="2023-09-18T21:15:01.142" v="3824" actId="122"/>
          <ac:spMkLst>
            <pc:docMk/>
            <pc:sldMk cId="1328179237" sldId="272"/>
            <ac:spMk id="2" creationId="{22CD7794-85F8-AAB8-B8BD-77AC192FA520}"/>
          </ac:spMkLst>
        </pc:spChg>
        <pc:spChg chg="mod">
          <ac:chgData name="B Coote" userId="eb18e101-a238-4361-81b8-d255a1cf7e95" providerId="ADAL" clId="{F8D2EE21-B0C3-44B1-B9F0-69B097AA89BF}" dt="2023-09-18T21:14:09.628" v="3803" actId="20577"/>
          <ac:spMkLst>
            <pc:docMk/>
            <pc:sldMk cId="1328179237" sldId="272"/>
            <ac:spMk id="3" creationId="{F192490D-579E-9DB3-81D2-3387AAE7C6CA}"/>
          </ac:spMkLst>
        </pc:spChg>
        <pc:spChg chg="add">
          <ac:chgData name="B Coote" userId="eb18e101-a238-4361-81b8-d255a1cf7e95" providerId="ADAL" clId="{F8D2EE21-B0C3-44B1-B9F0-69B097AA89BF}" dt="2023-09-18T20:56:43.234" v="2516" actId="26606"/>
          <ac:spMkLst>
            <pc:docMk/>
            <pc:sldMk cId="1328179237" sldId="272"/>
            <ac:spMk id="8" creationId="{1B15ED52-F352-441B-82BF-E0EA34836D08}"/>
          </ac:spMkLst>
        </pc:spChg>
        <pc:spChg chg="add">
          <ac:chgData name="B Coote" userId="eb18e101-a238-4361-81b8-d255a1cf7e95" providerId="ADAL" clId="{F8D2EE21-B0C3-44B1-B9F0-69B097AA89BF}" dt="2023-09-18T20:56:43.234" v="2516" actId="26606"/>
          <ac:spMkLst>
            <pc:docMk/>
            <pc:sldMk cId="1328179237" sldId="272"/>
            <ac:spMk id="10" creationId="{3B2E3793-BFE6-45A2-9B7B-E18844431C99}"/>
          </ac:spMkLst>
        </pc:spChg>
        <pc:spChg chg="add">
          <ac:chgData name="B Coote" userId="eb18e101-a238-4361-81b8-d255a1cf7e95" providerId="ADAL" clId="{F8D2EE21-B0C3-44B1-B9F0-69B097AA89BF}" dt="2023-09-18T20:56:43.234" v="2516" actId="26606"/>
          <ac:spMkLst>
            <pc:docMk/>
            <pc:sldMk cId="1328179237" sldId="272"/>
            <ac:spMk id="12" creationId="{BC4C4868-CB8F-4AF9-9CDB-8108F2C19B67}"/>
          </ac:spMkLst>
        </pc:spChg>
        <pc:spChg chg="add">
          <ac:chgData name="B Coote" userId="eb18e101-a238-4361-81b8-d255a1cf7e95" providerId="ADAL" clId="{F8D2EE21-B0C3-44B1-B9F0-69B097AA89BF}" dt="2023-09-18T20:56:43.234" v="2516" actId="26606"/>
          <ac:spMkLst>
            <pc:docMk/>
            <pc:sldMk cId="1328179237" sldId="272"/>
            <ac:spMk id="14" creationId="{375E0459-6403-40CD-989D-56A4407CA12E}"/>
          </ac:spMkLst>
        </pc:spChg>
        <pc:spChg chg="add">
          <ac:chgData name="B Coote" userId="eb18e101-a238-4361-81b8-d255a1cf7e95" providerId="ADAL" clId="{F8D2EE21-B0C3-44B1-B9F0-69B097AA89BF}" dt="2023-09-18T20:56:43.234" v="2516" actId="26606"/>
          <ac:spMkLst>
            <pc:docMk/>
            <pc:sldMk cId="1328179237" sldId="272"/>
            <ac:spMk id="16" creationId="{53E5B1A8-3AC9-4BD1-9BBC-78CA94F2D1BA}"/>
          </ac:spMkLst>
        </pc:spChg>
      </pc:sldChg>
      <pc:sldChg chg="addSp modSp new mod setBg">
        <pc:chgData name="B Coote" userId="eb18e101-a238-4361-81b8-d255a1cf7e95" providerId="ADAL" clId="{F8D2EE21-B0C3-44B1-B9F0-69B097AA89BF}" dt="2023-09-19T14:20:06.432" v="6105" actId="20577"/>
        <pc:sldMkLst>
          <pc:docMk/>
          <pc:sldMk cId="3331830141" sldId="273"/>
        </pc:sldMkLst>
        <pc:spChg chg="mod">
          <ac:chgData name="B Coote" userId="eb18e101-a238-4361-81b8-d255a1cf7e95" providerId="ADAL" clId="{F8D2EE21-B0C3-44B1-B9F0-69B097AA89BF}" dt="2023-09-18T21:06:11.026" v="3263" actId="14100"/>
          <ac:spMkLst>
            <pc:docMk/>
            <pc:sldMk cId="3331830141" sldId="273"/>
            <ac:spMk id="2" creationId="{E51DC749-344F-196B-796E-8BCEA5D3E504}"/>
          </ac:spMkLst>
        </pc:spChg>
        <pc:spChg chg="mod">
          <ac:chgData name="B Coote" userId="eb18e101-a238-4361-81b8-d255a1cf7e95" providerId="ADAL" clId="{F8D2EE21-B0C3-44B1-B9F0-69B097AA89BF}" dt="2023-09-19T14:20:06.432" v="6105" actId="20577"/>
          <ac:spMkLst>
            <pc:docMk/>
            <pc:sldMk cId="3331830141" sldId="273"/>
            <ac:spMk id="3" creationId="{83A70F2A-18BF-9975-477E-85A25978C2BF}"/>
          </ac:spMkLst>
        </pc:spChg>
        <pc:spChg chg="add">
          <ac:chgData name="B Coote" userId="eb18e101-a238-4361-81b8-d255a1cf7e95" providerId="ADAL" clId="{F8D2EE21-B0C3-44B1-B9F0-69B097AA89BF}" dt="2023-09-18T20:58:49.175" v="2689" actId="26606"/>
          <ac:spMkLst>
            <pc:docMk/>
            <pc:sldMk cId="3331830141" sldId="273"/>
            <ac:spMk id="8" creationId="{1B15ED52-F352-441B-82BF-E0EA34836D08}"/>
          </ac:spMkLst>
        </pc:spChg>
        <pc:spChg chg="add">
          <ac:chgData name="B Coote" userId="eb18e101-a238-4361-81b8-d255a1cf7e95" providerId="ADAL" clId="{F8D2EE21-B0C3-44B1-B9F0-69B097AA89BF}" dt="2023-09-18T20:58:49.175" v="2689" actId="26606"/>
          <ac:spMkLst>
            <pc:docMk/>
            <pc:sldMk cId="3331830141" sldId="273"/>
            <ac:spMk id="10" creationId="{3B2E3793-BFE6-45A2-9B7B-E18844431C99}"/>
          </ac:spMkLst>
        </pc:spChg>
        <pc:spChg chg="add">
          <ac:chgData name="B Coote" userId="eb18e101-a238-4361-81b8-d255a1cf7e95" providerId="ADAL" clId="{F8D2EE21-B0C3-44B1-B9F0-69B097AA89BF}" dt="2023-09-18T20:58:49.175" v="2689" actId="26606"/>
          <ac:spMkLst>
            <pc:docMk/>
            <pc:sldMk cId="3331830141" sldId="273"/>
            <ac:spMk id="12" creationId="{BC4C4868-CB8F-4AF9-9CDB-8108F2C19B67}"/>
          </ac:spMkLst>
        </pc:spChg>
        <pc:spChg chg="add">
          <ac:chgData name="B Coote" userId="eb18e101-a238-4361-81b8-d255a1cf7e95" providerId="ADAL" clId="{F8D2EE21-B0C3-44B1-B9F0-69B097AA89BF}" dt="2023-09-18T20:58:49.175" v="2689" actId="26606"/>
          <ac:spMkLst>
            <pc:docMk/>
            <pc:sldMk cId="3331830141" sldId="273"/>
            <ac:spMk id="14" creationId="{375E0459-6403-40CD-989D-56A4407CA12E}"/>
          </ac:spMkLst>
        </pc:spChg>
        <pc:spChg chg="add">
          <ac:chgData name="B Coote" userId="eb18e101-a238-4361-81b8-d255a1cf7e95" providerId="ADAL" clId="{F8D2EE21-B0C3-44B1-B9F0-69B097AA89BF}" dt="2023-09-18T20:58:49.175" v="2689" actId="26606"/>
          <ac:spMkLst>
            <pc:docMk/>
            <pc:sldMk cId="3331830141" sldId="273"/>
            <ac:spMk id="16" creationId="{53E5B1A8-3AC9-4BD1-9BBC-78CA94F2D1BA}"/>
          </ac:spMkLst>
        </pc:spChg>
      </pc:sldChg>
      <pc:sldChg chg="new del">
        <pc:chgData name="B Coote" userId="eb18e101-a238-4361-81b8-d255a1cf7e95" providerId="ADAL" clId="{F8D2EE21-B0C3-44B1-B9F0-69B097AA89BF}" dt="2023-09-18T21:19:46" v="3826" actId="47"/>
        <pc:sldMkLst>
          <pc:docMk/>
          <pc:sldMk cId="3796101935" sldId="274"/>
        </pc:sldMkLst>
      </pc:sldChg>
      <pc:sldChg chg="addSp delSp modSp new mod setBg">
        <pc:chgData name="B Coote" userId="eb18e101-a238-4361-81b8-d255a1cf7e95" providerId="ADAL" clId="{F8D2EE21-B0C3-44B1-B9F0-69B097AA89BF}" dt="2023-09-18T21:28:11.393" v="4120" actId="20577"/>
        <pc:sldMkLst>
          <pc:docMk/>
          <pc:sldMk cId="4111064707" sldId="274"/>
        </pc:sldMkLst>
        <pc:spChg chg="mod">
          <ac:chgData name="B Coote" userId="eb18e101-a238-4361-81b8-d255a1cf7e95" providerId="ADAL" clId="{F8D2EE21-B0C3-44B1-B9F0-69B097AA89BF}" dt="2023-09-18T21:21:39.607" v="3848" actId="255"/>
          <ac:spMkLst>
            <pc:docMk/>
            <pc:sldMk cId="4111064707" sldId="274"/>
            <ac:spMk id="2" creationId="{AC733192-6169-6D2E-7236-C67C2D4FC3FF}"/>
          </ac:spMkLst>
        </pc:spChg>
        <pc:spChg chg="mod">
          <ac:chgData name="B Coote" userId="eb18e101-a238-4361-81b8-d255a1cf7e95" providerId="ADAL" clId="{F8D2EE21-B0C3-44B1-B9F0-69B097AA89BF}" dt="2023-09-18T21:28:08.314" v="4109" actId="27636"/>
          <ac:spMkLst>
            <pc:docMk/>
            <pc:sldMk cId="4111064707" sldId="274"/>
            <ac:spMk id="3" creationId="{C4FACE24-EAF6-14AE-1C32-65EA404FB230}"/>
          </ac:spMkLst>
        </pc:spChg>
        <pc:spChg chg="add del mod">
          <ac:chgData name="B Coote" userId="eb18e101-a238-4361-81b8-d255a1cf7e95" providerId="ADAL" clId="{F8D2EE21-B0C3-44B1-B9F0-69B097AA89BF}" dt="2023-09-18T21:28:11.393" v="4120" actId="20577"/>
          <ac:spMkLst>
            <pc:docMk/>
            <pc:sldMk cId="4111064707" sldId="274"/>
            <ac:spMk id="4" creationId="{F639165B-0C34-7A29-4A40-9416A2FA32E0}"/>
          </ac:spMkLst>
        </pc:spChg>
        <pc:spChg chg="add">
          <ac:chgData name="B Coote" userId="eb18e101-a238-4361-81b8-d255a1cf7e95" providerId="ADAL" clId="{F8D2EE21-B0C3-44B1-B9F0-69B097AA89BF}" dt="2023-09-18T21:20:58.931" v="3847" actId="26606"/>
          <ac:spMkLst>
            <pc:docMk/>
            <pc:sldMk cId="4111064707" sldId="274"/>
            <ac:spMk id="9" creationId="{4C608BEB-860E-4094-8511-78603564A75E}"/>
          </ac:spMkLst>
        </pc:spChg>
        <pc:graphicFrameChg chg="add del">
          <ac:chgData name="B Coote" userId="eb18e101-a238-4361-81b8-d255a1cf7e95" providerId="ADAL" clId="{F8D2EE21-B0C3-44B1-B9F0-69B097AA89BF}" dt="2023-09-18T21:27:52.503" v="4080" actId="26606"/>
          <ac:graphicFrameMkLst>
            <pc:docMk/>
            <pc:sldMk cId="4111064707" sldId="274"/>
            <ac:graphicFrameMk id="13" creationId="{711C0B0F-90B3-5831-18AC-0D634F8276DB}"/>
          </ac:graphicFrameMkLst>
        </pc:graphicFrameChg>
        <pc:cxnChg chg="add">
          <ac:chgData name="B Coote" userId="eb18e101-a238-4361-81b8-d255a1cf7e95" providerId="ADAL" clId="{F8D2EE21-B0C3-44B1-B9F0-69B097AA89BF}" dt="2023-09-18T21:20:58.931" v="3847" actId="26606"/>
          <ac:cxnSpMkLst>
            <pc:docMk/>
            <pc:sldMk cId="4111064707" sldId="274"/>
            <ac:cxnSpMk id="11" creationId="{1F16A8D4-FE87-4604-88B2-394B5D1EB437}"/>
          </ac:cxnSpMkLst>
        </pc:cxnChg>
      </pc:sldChg>
      <pc:sldChg chg="addSp delSp modSp new mod setBg">
        <pc:chgData name="B Coote" userId="eb18e101-a238-4361-81b8-d255a1cf7e95" providerId="ADAL" clId="{F8D2EE21-B0C3-44B1-B9F0-69B097AA89BF}" dt="2023-09-18T21:51:34.912" v="5487" actId="20577"/>
        <pc:sldMkLst>
          <pc:docMk/>
          <pc:sldMk cId="2926307852" sldId="275"/>
        </pc:sldMkLst>
        <pc:spChg chg="mod">
          <ac:chgData name="B Coote" userId="eb18e101-a238-4361-81b8-d255a1cf7e95" providerId="ADAL" clId="{F8D2EE21-B0C3-44B1-B9F0-69B097AA89BF}" dt="2023-09-18T21:29:51.278" v="4137" actId="1076"/>
          <ac:spMkLst>
            <pc:docMk/>
            <pc:sldMk cId="2926307852" sldId="275"/>
            <ac:spMk id="2" creationId="{74C4AE3C-3300-6816-C135-DC0A91DCA4C1}"/>
          </ac:spMkLst>
        </pc:spChg>
        <pc:spChg chg="mod">
          <ac:chgData name="B Coote" userId="eb18e101-a238-4361-81b8-d255a1cf7e95" providerId="ADAL" clId="{F8D2EE21-B0C3-44B1-B9F0-69B097AA89BF}" dt="2023-09-18T21:51:34.912" v="5487" actId="20577"/>
          <ac:spMkLst>
            <pc:docMk/>
            <pc:sldMk cId="2926307852" sldId="275"/>
            <ac:spMk id="3" creationId="{D0159A39-BEA2-F372-E491-0E43D370937E}"/>
          </ac:spMkLst>
        </pc:spChg>
        <pc:spChg chg="add del">
          <ac:chgData name="B Coote" userId="eb18e101-a238-4361-81b8-d255a1cf7e95" providerId="ADAL" clId="{F8D2EE21-B0C3-44B1-B9F0-69B097AA89BF}" dt="2023-09-18T21:29:20.770" v="4123" actId="26606"/>
          <ac:spMkLst>
            <pc:docMk/>
            <pc:sldMk cId="2926307852" sldId="275"/>
            <ac:spMk id="8" creationId="{70DFC902-7D23-471A-B557-B6B6917D7A0D}"/>
          </ac:spMkLst>
        </pc:spChg>
        <pc:spChg chg="add del">
          <ac:chgData name="B Coote" userId="eb18e101-a238-4361-81b8-d255a1cf7e95" providerId="ADAL" clId="{F8D2EE21-B0C3-44B1-B9F0-69B097AA89BF}" dt="2023-09-18T21:29:20.770" v="4123" actId="26606"/>
          <ac:spMkLst>
            <pc:docMk/>
            <pc:sldMk cId="2926307852" sldId="275"/>
            <ac:spMk id="10" creationId="{A55D5633-D557-4DCA-982C-FF36EB7A1C00}"/>
          </ac:spMkLst>
        </pc:spChg>
        <pc:spChg chg="add del">
          <ac:chgData name="B Coote" userId="eb18e101-a238-4361-81b8-d255a1cf7e95" providerId="ADAL" clId="{F8D2EE21-B0C3-44B1-B9F0-69B097AA89BF}" dt="2023-09-18T21:29:20.770" v="4123" actId="26606"/>
          <ac:spMkLst>
            <pc:docMk/>
            <pc:sldMk cId="2926307852" sldId="275"/>
            <ac:spMk id="12" creationId="{450D3AD2-FA80-415F-A9CE-54D884561CD7}"/>
          </ac:spMkLst>
        </pc:spChg>
        <pc:spChg chg="add">
          <ac:chgData name="B Coote" userId="eb18e101-a238-4361-81b8-d255a1cf7e95" providerId="ADAL" clId="{F8D2EE21-B0C3-44B1-B9F0-69B097AA89BF}" dt="2023-09-18T21:29:20.786" v="4124" actId="26606"/>
          <ac:spMkLst>
            <pc:docMk/>
            <pc:sldMk cId="2926307852" sldId="275"/>
            <ac:spMk id="14" creationId="{4300840D-0A0B-4512-BACA-B439D5B9C57C}"/>
          </ac:spMkLst>
        </pc:spChg>
        <pc:spChg chg="add">
          <ac:chgData name="B Coote" userId="eb18e101-a238-4361-81b8-d255a1cf7e95" providerId="ADAL" clId="{F8D2EE21-B0C3-44B1-B9F0-69B097AA89BF}" dt="2023-09-18T21:29:20.786" v="4124" actId="26606"/>
          <ac:spMkLst>
            <pc:docMk/>
            <pc:sldMk cId="2926307852" sldId="275"/>
            <ac:spMk id="15" creationId="{09588DA8-065E-4F6F-8EFD-43104AB2E0CF}"/>
          </ac:spMkLst>
        </pc:spChg>
        <pc:spChg chg="add">
          <ac:chgData name="B Coote" userId="eb18e101-a238-4361-81b8-d255a1cf7e95" providerId="ADAL" clId="{F8D2EE21-B0C3-44B1-B9F0-69B097AA89BF}" dt="2023-09-18T21:29:20.786" v="4124" actId="26606"/>
          <ac:spMkLst>
            <pc:docMk/>
            <pc:sldMk cId="2926307852" sldId="275"/>
            <ac:spMk id="16" creationId="{D2B78728-A580-49A7-84F9-6EF6F583ADE0}"/>
          </ac:spMkLst>
        </pc:spChg>
        <pc:spChg chg="add">
          <ac:chgData name="B Coote" userId="eb18e101-a238-4361-81b8-d255a1cf7e95" providerId="ADAL" clId="{F8D2EE21-B0C3-44B1-B9F0-69B097AA89BF}" dt="2023-09-18T21:29:20.786" v="4124" actId="26606"/>
          <ac:spMkLst>
            <pc:docMk/>
            <pc:sldMk cId="2926307852" sldId="275"/>
            <ac:spMk id="17" creationId="{C4285719-470E-454C-AF62-8323075F1F5B}"/>
          </ac:spMkLst>
        </pc:spChg>
        <pc:spChg chg="add">
          <ac:chgData name="B Coote" userId="eb18e101-a238-4361-81b8-d255a1cf7e95" providerId="ADAL" clId="{F8D2EE21-B0C3-44B1-B9F0-69B097AA89BF}" dt="2023-09-18T21:29:20.786" v="4124" actId="26606"/>
          <ac:spMkLst>
            <pc:docMk/>
            <pc:sldMk cId="2926307852" sldId="275"/>
            <ac:spMk id="18" creationId="{38FAA1A1-D861-433F-88FA-1E9D6FD31D11}"/>
          </ac:spMkLst>
        </pc:spChg>
        <pc:spChg chg="add">
          <ac:chgData name="B Coote" userId="eb18e101-a238-4361-81b8-d255a1cf7e95" providerId="ADAL" clId="{F8D2EE21-B0C3-44B1-B9F0-69B097AA89BF}" dt="2023-09-18T21:29:20.786" v="4124" actId="26606"/>
          <ac:spMkLst>
            <pc:docMk/>
            <pc:sldMk cId="2926307852" sldId="275"/>
            <ac:spMk id="19" creationId="{CD9FE4EF-C4D8-49A0-B2FF-81D8DB7D8A24}"/>
          </ac:spMkLst>
        </pc:spChg>
        <pc:spChg chg="add">
          <ac:chgData name="B Coote" userId="eb18e101-a238-4361-81b8-d255a1cf7e95" providerId="ADAL" clId="{F8D2EE21-B0C3-44B1-B9F0-69B097AA89BF}" dt="2023-09-18T21:29:20.786" v="4124" actId="26606"/>
          <ac:spMkLst>
            <pc:docMk/>
            <pc:sldMk cId="2926307852" sldId="275"/>
            <ac:spMk id="20" creationId="{8D71EDA1-87BF-4D5D-AB79-F346FD19278A}"/>
          </ac:spMkLst>
        </pc:spChg>
      </pc:sldChg>
      <pc:sldChg chg="addSp delSp modSp new mod setBg setClrOvrMap">
        <pc:chgData name="B Coote" userId="eb18e101-a238-4361-81b8-d255a1cf7e95" providerId="ADAL" clId="{F8D2EE21-B0C3-44B1-B9F0-69B097AA89BF}" dt="2023-09-18T22:08:27.291" v="5783" actId="26606"/>
        <pc:sldMkLst>
          <pc:docMk/>
          <pc:sldMk cId="1156626730" sldId="276"/>
        </pc:sldMkLst>
        <pc:spChg chg="mod">
          <ac:chgData name="B Coote" userId="eb18e101-a238-4361-81b8-d255a1cf7e95" providerId="ADAL" clId="{F8D2EE21-B0C3-44B1-B9F0-69B097AA89BF}" dt="2023-09-18T22:08:27.291" v="5783" actId="26606"/>
          <ac:spMkLst>
            <pc:docMk/>
            <pc:sldMk cId="1156626730" sldId="276"/>
            <ac:spMk id="2" creationId="{A0976421-0A48-9D1B-39ED-28CAC2569453}"/>
          </ac:spMkLst>
        </pc:spChg>
        <pc:spChg chg="mod">
          <ac:chgData name="B Coote" userId="eb18e101-a238-4361-81b8-d255a1cf7e95" providerId="ADAL" clId="{F8D2EE21-B0C3-44B1-B9F0-69B097AA89BF}" dt="2023-09-18T22:08:27.291" v="5783" actId="26606"/>
          <ac:spMkLst>
            <pc:docMk/>
            <pc:sldMk cId="1156626730" sldId="276"/>
            <ac:spMk id="3" creationId="{82FCF858-1294-C703-F39B-122FDF7EE796}"/>
          </ac:spMkLst>
        </pc:spChg>
        <pc:spChg chg="mod">
          <ac:chgData name="B Coote" userId="eb18e101-a238-4361-81b8-d255a1cf7e95" providerId="ADAL" clId="{F8D2EE21-B0C3-44B1-B9F0-69B097AA89BF}" dt="2023-09-18T22:08:27.291" v="5783" actId="26606"/>
          <ac:spMkLst>
            <pc:docMk/>
            <pc:sldMk cId="1156626730" sldId="276"/>
            <ac:spMk id="4" creationId="{7A4C400E-3D1D-6618-5069-3C00581A6B70}"/>
          </ac:spMkLst>
        </pc:spChg>
        <pc:spChg chg="add del">
          <ac:chgData name="B Coote" userId="eb18e101-a238-4361-81b8-d255a1cf7e95" providerId="ADAL" clId="{F8D2EE21-B0C3-44B1-B9F0-69B097AA89BF}" dt="2023-09-18T21:56:38.111" v="5756" actId="26606"/>
          <ac:spMkLst>
            <pc:docMk/>
            <pc:sldMk cId="1156626730" sldId="276"/>
            <ac:spMk id="9" creationId="{1E214AA7-F028-4A0D-8698-61AEC754D1BC}"/>
          </ac:spMkLst>
        </pc:spChg>
        <pc:spChg chg="add del">
          <ac:chgData name="B Coote" userId="eb18e101-a238-4361-81b8-d255a1cf7e95" providerId="ADAL" clId="{F8D2EE21-B0C3-44B1-B9F0-69B097AA89BF}" dt="2023-09-18T21:56:06.335" v="5753" actId="26606"/>
          <ac:spMkLst>
            <pc:docMk/>
            <pc:sldMk cId="1156626730" sldId="276"/>
            <ac:spMk id="16" creationId="{4C608BEB-860E-4094-8511-78603564A75E}"/>
          </ac:spMkLst>
        </pc:spChg>
        <pc:spChg chg="add del">
          <ac:chgData name="B Coote" userId="eb18e101-a238-4361-81b8-d255a1cf7e95" providerId="ADAL" clId="{F8D2EE21-B0C3-44B1-B9F0-69B097AA89BF}" dt="2023-09-18T21:56:38.092" v="5755" actId="26606"/>
          <ac:spMkLst>
            <pc:docMk/>
            <pc:sldMk cId="1156626730" sldId="276"/>
            <ac:spMk id="20" creationId="{4C5D6221-DA7B-4611-AA26-7D8E349FDE96}"/>
          </ac:spMkLst>
        </pc:spChg>
        <pc:spChg chg="add del">
          <ac:chgData name="B Coote" userId="eb18e101-a238-4361-81b8-d255a1cf7e95" providerId="ADAL" clId="{F8D2EE21-B0C3-44B1-B9F0-69B097AA89BF}" dt="2023-09-18T21:56:38.092" v="5755" actId="26606"/>
          <ac:spMkLst>
            <pc:docMk/>
            <pc:sldMk cId="1156626730" sldId="276"/>
            <ac:spMk id="21" creationId="{E35A04CF-97D4-4FF7-B359-C546B1F62E54}"/>
          </ac:spMkLst>
        </pc:spChg>
        <pc:spChg chg="add del">
          <ac:chgData name="B Coote" userId="eb18e101-a238-4361-81b8-d255a1cf7e95" providerId="ADAL" clId="{F8D2EE21-B0C3-44B1-B9F0-69B097AA89BF}" dt="2023-09-18T21:56:38.092" v="5755" actId="26606"/>
          <ac:spMkLst>
            <pc:docMk/>
            <pc:sldMk cId="1156626730" sldId="276"/>
            <ac:spMk id="22" creationId="{1DE7243B-5109-444B-8FAF-7437C66BC0E9}"/>
          </ac:spMkLst>
        </pc:spChg>
        <pc:spChg chg="add del">
          <ac:chgData name="B Coote" userId="eb18e101-a238-4361-81b8-d255a1cf7e95" providerId="ADAL" clId="{F8D2EE21-B0C3-44B1-B9F0-69B097AA89BF}" dt="2023-09-18T22:08:27.291" v="5783" actId="26606"/>
          <ac:spMkLst>
            <pc:docMk/>
            <pc:sldMk cId="1156626730" sldId="276"/>
            <ac:spMk id="24" creationId="{4FFBEE45-F140-49D5-85EA-C78C24340B23}"/>
          </ac:spMkLst>
        </pc:spChg>
        <pc:spChg chg="add del">
          <ac:chgData name="B Coote" userId="eb18e101-a238-4361-81b8-d255a1cf7e95" providerId="ADAL" clId="{F8D2EE21-B0C3-44B1-B9F0-69B097AA89BF}" dt="2023-09-18T22:08:27.273" v="5782" actId="26606"/>
          <ac:spMkLst>
            <pc:docMk/>
            <pc:sldMk cId="1156626730" sldId="276"/>
            <ac:spMk id="29" creationId="{10F24D38-B79E-44B4-830E-043F45D96DC2}"/>
          </ac:spMkLst>
        </pc:spChg>
        <pc:spChg chg="add">
          <ac:chgData name="B Coote" userId="eb18e101-a238-4361-81b8-d255a1cf7e95" providerId="ADAL" clId="{F8D2EE21-B0C3-44B1-B9F0-69B097AA89BF}" dt="2023-09-18T22:08:27.291" v="5783" actId="26606"/>
          <ac:spMkLst>
            <pc:docMk/>
            <pc:sldMk cId="1156626730" sldId="276"/>
            <ac:spMk id="33" creationId="{2A6B319F-86FE-4754-878E-06F0804D882B}"/>
          </ac:spMkLst>
        </pc:spChg>
        <pc:spChg chg="add">
          <ac:chgData name="B Coote" userId="eb18e101-a238-4361-81b8-d255a1cf7e95" providerId="ADAL" clId="{F8D2EE21-B0C3-44B1-B9F0-69B097AA89BF}" dt="2023-09-18T22:08:27.291" v="5783" actId="26606"/>
          <ac:spMkLst>
            <pc:docMk/>
            <pc:sldMk cId="1156626730" sldId="276"/>
            <ac:spMk id="34" creationId="{DCF7D1B5-3477-499F-ACC5-2C8B07F4EDB3}"/>
          </ac:spMkLst>
        </pc:spChg>
        <pc:cxnChg chg="add del">
          <ac:chgData name="B Coote" userId="eb18e101-a238-4361-81b8-d255a1cf7e95" providerId="ADAL" clId="{F8D2EE21-B0C3-44B1-B9F0-69B097AA89BF}" dt="2023-09-18T21:56:38.111" v="5756" actId="26606"/>
          <ac:cxnSpMkLst>
            <pc:docMk/>
            <pc:sldMk cId="1156626730" sldId="276"/>
            <ac:cxnSpMk id="11" creationId="{D6206FDC-2777-4D7F-AF9C-73413DA664C9}"/>
          </ac:cxnSpMkLst>
        </pc:cxnChg>
        <pc:cxnChg chg="add del">
          <ac:chgData name="B Coote" userId="eb18e101-a238-4361-81b8-d255a1cf7e95" providerId="ADAL" clId="{F8D2EE21-B0C3-44B1-B9F0-69B097AA89BF}" dt="2023-09-18T21:56:06.335" v="5753" actId="26606"/>
          <ac:cxnSpMkLst>
            <pc:docMk/>
            <pc:sldMk cId="1156626730" sldId="276"/>
            <ac:cxnSpMk id="18" creationId="{1F16A8D4-FE87-4604-88B2-394B5D1EB437}"/>
          </ac:cxnSpMkLst>
        </pc:cxnChg>
        <pc:cxnChg chg="add del">
          <ac:chgData name="B Coote" userId="eb18e101-a238-4361-81b8-d255a1cf7e95" providerId="ADAL" clId="{F8D2EE21-B0C3-44B1-B9F0-69B097AA89BF}" dt="2023-09-18T22:08:27.273" v="5782" actId="26606"/>
          <ac:cxnSpMkLst>
            <pc:docMk/>
            <pc:sldMk cId="1156626730" sldId="276"/>
            <ac:cxnSpMk id="31" creationId="{FC469874-256B-45B3-A79C-7591B4BA1ECC}"/>
          </ac:cxnSpMkLst>
        </pc:cxnChg>
      </pc:sldChg>
      <pc:sldChg chg="addSp delSp modSp new mod setBg">
        <pc:chgData name="B Coote" userId="eb18e101-a238-4361-81b8-d255a1cf7e95" providerId="ADAL" clId="{F8D2EE21-B0C3-44B1-B9F0-69B097AA89BF}" dt="2023-09-19T14:19:17.092" v="6053" actId="20577"/>
        <pc:sldMkLst>
          <pc:docMk/>
          <pc:sldMk cId="1538814998" sldId="277"/>
        </pc:sldMkLst>
        <pc:spChg chg="mod">
          <ac:chgData name="B Coote" userId="eb18e101-a238-4361-81b8-d255a1cf7e95" providerId="ADAL" clId="{F8D2EE21-B0C3-44B1-B9F0-69B097AA89BF}" dt="2023-09-19T14:19:17.092" v="6053" actId="20577"/>
          <ac:spMkLst>
            <pc:docMk/>
            <pc:sldMk cId="1538814998" sldId="277"/>
            <ac:spMk id="2" creationId="{0E2B3A75-E838-4930-A885-3F5FA3F72ADC}"/>
          </ac:spMkLst>
        </pc:spChg>
        <pc:spChg chg="del">
          <ac:chgData name="B Coote" userId="eb18e101-a238-4361-81b8-d255a1cf7e95" providerId="ADAL" clId="{F8D2EE21-B0C3-44B1-B9F0-69B097AA89BF}" dt="2023-09-19T14:00:18.582" v="5871" actId="26606"/>
          <ac:spMkLst>
            <pc:docMk/>
            <pc:sldMk cId="1538814998" sldId="277"/>
            <ac:spMk id="3" creationId="{85CA7836-A06D-1406-429E-6DC1163E092F}"/>
          </ac:spMkLst>
        </pc:spChg>
        <pc:spChg chg="add">
          <ac:chgData name="B Coote" userId="eb18e101-a238-4361-81b8-d255a1cf7e95" providerId="ADAL" clId="{F8D2EE21-B0C3-44B1-B9F0-69B097AA89BF}" dt="2023-09-19T14:00:18.582" v="5871" actId="26606"/>
          <ac:spMkLst>
            <pc:docMk/>
            <pc:sldMk cId="1538814998" sldId="277"/>
            <ac:spMk id="10" creationId="{A3363022-C969-41E9-8EB2-E4C94908C1FA}"/>
          </ac:spMkLst>
        </pc:spChg>
        <pc:spChg chg="add">
          <ac:chgData name="B Coote" userId="eb18e101-a238-4361-81b8-d255a1cf7e95" providerId="ADAL" clId="{F8D2EE21-B0C3-44B1-B9F0-69B097AA89BF}" dt="2023-09-19T14:00:18.582" v="5871" actId="26606"/>
          <ac:spMkLst>
            <pc:docMk/>
            <pc:sldMk cId="1538814998" sldId="277"/>
            <ac:spMk id="12" creationId="{8D1AD6B3-BE88-4CEB-BA17-790657CC4729}"/>
          </ac:spMkLst>
        </pc:spChg>
        <pc:grpChg chg="add">
          <ac:chgData name="B Coote" userId="eb18e101-a238-4361-81b8-d255a1cf7e95" providerId="ADAL" clId="{F8D2EE21-B0C3-44B1-B9F0-69B097AA89BF}" dt="2023-09-19T14:00:18.582" v="5871" actId="26606"/>
          <ac:grpSpMkLst>
            <pc:docMk/>
            <pc:sldMk cId="1538814998" sldId="277"/>
            <ac:grpSpMk id="14" creationId="{89D1390B-7E13-4B4F-9CB2-391063412E54}"/>
          </ac:grpSpMkLst>
        </pc:grpChg>
        <pc:picChg chg="add">
          <ac:chgData name="B Coote" userId="eb18e101-a238-4361-81b8-d255a1cf7e95" providerId="ADAL" clId="{F8D2EE21-B0C3-44B1-B9F0-69B097AA89BF}" dt="2023-09-19T14:00:18.582" v="5871" actId="26606"/>
          <ac:picMkLst>
            <pc:docMk/>
            <pc:sldMk cId="1538814998" sldId="277"/>
            <ac:picMk id="7" creationId="{B42DC6C4-8A63-565B-55C8-3271ACEBC18D}"/>
          </ac:picMkLst>
        </pc:picChg>
      </pc:sldChg>
      <pc:sldChg chg="addSp modSp new mod setBg">
        <pc:chgData name="B Coote" userId="eb18e101-a238-4361-81b8-d255a1cf7e95" providerId="ADAL" clId="{F8D2EE21-B0C3-44B1-B9F0-69B097AA89BF}" dt="2023-09-19T14:28:36.877" v="6121" actId="26606"/>
        <pc:sldMkLst>
          <pc:docMk/>
          <pc:sldMk cId="936439823" sldId="278"/>
        </pc:sldMkLst>
        <pc:spChg chg="mod">
          <ac:chgData name="B Coote" userId="eb18e101-a238-4361-81b8-d255a1cf7e95" providerId="ADAL" clId="{F8D2EE21-B0C3-44B1-B9F0-69B097AA89BF}" dt="2023-09-19T14:28:36.877" v="6121" actId="26606"/>
          <ac:spMkLst>
            <pc:docMk/>
            <pc:sldMk cId="936439823" sldId="278"/>
            <ac:spMk id="2" creationId="{4A456D1A-9A66-3D47-4F9D-A319A1CEF623}"/>
          </ac:spMkLst>
        </pc:spChg>
        <pc:spChg chg="mod">
          <ac:chgData name="B Coote" userId="eb18e101-a238-4361-81b8-d255a1cf7e95" providerId="ADAL" clId="{F8D2EE21-B0C3-44B1-B9F0-69B097AA89BF}" dt="2023-09-19T14:28:36.877" v="6121" actId="26606"/>
          <ac:spMkLst>
            <pc:docMk/>
            <pc:sldMk cId="936439823" sldId="278"/>
            <ac:spMk id="3" creationId="{C2FC2760-A5F6-5488-917A-9FC83386B1C4}"/>
          </ac:spMkLst>
        </pc:spChg>
        <pc:spChg chg="add">
          <ac:chgData name="B Coote" userId="eb18e101-a238-4361-81b8-d255a1cf7e95" providerId="ADAL" clId="{F8D2EE21-B0C3-44B1-B9F0-69B097AA89BF}" dt="2023-09-19T14:28:36.877" v="6121" actId="26606"/>
          <ac:spMkLst>
            <pc:docMk/>
            <pc:sldMk cId="936439823" sldId="278"/>
            <ac:spMk id="10" creationId="{A8384FB5-9ADC-4DDC-881B-597D56F5B15D}"/>
          </ac:spMkLst>
        </pc:spChg>
        <pc:spChg chg="add">
          <ac:chgData name="B Coote" userId="eb18e101-a238-4361-81b8-d255a1cf7e95" providerId="ADAL" clId="{F8D2EE21-B0C3-44B1-B9F0-69B097AA89BF}" dt="2023-09-19T14:28:36.877" v="6121" actId="26606"/>
          <ac:spMkLst>
            <pc:docMk/>
            <pc:sldMk cId="936439823" sldId="278"/>
            <ac:spMk id="12" creationId="{1199E1B1-A8C0-4FE8-A5A8-1CB41D69F857}"/>
          </ac:spMkLst>
        </pc:spChg>
        <pc:spChg chg="add">
          <ac:chgData name="B Coote" userId="eb18e101-a238-4361-81b8-d255a1cf7e95" providerId="ADAL" clId="{F8D2EE21-B0C3-44B1-B9F0-69B097AA89BF}" dt="2023-09-19T14:28:36.877" v="6121" actId="26606"/>
          <ac:spMkLst>
            <pc:docMk/>
            <pc:sldMk cId="936439823" sldId="278"/>
            <ac:spMk id="14" creationId="{84A8DE83-DE75-4B41-9DB4-A7EC0B0DEC0B}"/>
          </ac:spMkLst>
        </pc:spChg>
        <pc:spChg chg="add">
          <ac:chgData name="B Coote" userId="eb18e101-a238-4361-81b8-d255a1cf7e95" providerId="ADAL" clId="{F8D2EE21-B0C3-44B1-B9F0-69B097AA89BF}" dt="2023-09-19T14:28:36.877" v="6121" actId="26606"/>
          <ac:spMkLst>
            <pc:docMk/>
            <pc:sldMk cId="936439823" sldId="278"/>
            <ac:spMk id="16" creationId="{A7009A0A-BEF5-4EAC-AF15-E4F9F002E239}"/>
          </ac:spMkLst>
        </pc:spChg>
        <pc:picChg chg="add">
          <ac:chgData name="B Coote" userId="eb18e101-a238-4361-81b8-d255a1cf7e95" providerId="ADAL" clId="{F8D2EE21-B0C3-44B1-B9F0-69B097AA89BF}" dt="2023-09-19T14:28:36.877" v="6121" actId="26606"/>
          <ac:picMkLst>
            <pc:docMk/>
            <pc:sldMk cId="936439823" sldId="278"/>
            <ac:picMk id="7" creationId="{5F3A0FAE-A707-C608-902E-585C24B4605F}"/>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F0EC9-C9CC-59E2-FE41-E718621F2DD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3A55132-013F-AF88-1C12-729DFF4FD8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2190AC92-0CE5-AE96-B2E3-BD47932918F0}"/>
              </a:ext>
            </a:extLst>
          </p:cNvPr>
          <p:cNvSpPr>
            <a:spLocks noGrp="1"/>
          </p:cNvSpPr>
          <p:nvPr>
            <p:ph type="dt" sz="half" idx="10"/>
          </p:nvPr>
        </p:nvSpPr>
        <p:spPr/>
        <p:txBody>
          <a:bodyPr/>
          <a:lstStyle/>
          <a:p>
            <a:fld id="{E8E78E21-71DD-4E27-8D0D-7601F2801EFF}" type="datetimeFigureOut">
              <a:rPr lang="en-GB" smtClean="0"/>
              <a:t>16/09/2024</a:t>
            </a:fld>
            <a:endParaRPr lang="en-GB"/>
          </a:p>
        </p:txBody>
      </p:sp>
      <p:sp>
        <p:nvSpPr>
          <p:cNvPr id="5" name="Footer Placeholder 4">
            <a:extLst>
              <a:ext uri="{FF2B5EF4-FFF2-40B4-BE49-F238E27FC236}">
                <a16:creationId xmlns:a16="http://schemas.microsoft.com/office/drawing/2014/main" id="{1C302681-97D0-DD0A-1FDC-8CCA946C97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5F061C-3990-FF1E-298A-73AD39A4609C}"/>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292751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63D28-842A-4E17-0DA2-F0D9D4CFA05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969531-4167-9F25-1265-5A3283FED60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95B0BC3-FEAA-115A-283D-7817A9A16212}"/>
              </a:ext>
            </a:extLst>
          </p:cNvPr>
          <p:cNvSpPr>
            <a:spLocks noGrp="1"/>
          </p:cNvSpPr>
          <p:nvPr>
            <p:ph type="dt" sz="half" idx="10"/>
          </p:nvPr>
        </p:nvSpPr>
        <p:spPr/>
        <p:txBody>
          <a:bodyPr/>
          <a:lstStyle/>
          <a:p>
            <a:fld id="{E8E78E21-71DD-4E27-8D0D-7601F2801EFF}" type="datetimeFigureOut">
              <a:rPr lang="en-GB" smtClean="0"/>
              <a:t>16/09/2024</a:t>
            </a:fld>
            <a:endParaRPr lang="en-GB"/>
          </a:p>
        </p:txBody>
      </p:sp>
      <p:sp>
        <p:nvSpPr>
          <p:cNvPr id="5" name="Footer Placeholder 4">
            <a:extLst>
              <a:ext uri="{FF2B5EF4-FFF2-40B4-BE49-F238E27FC236}">
                <a16:creationId xmlns:a16="http://schemas.microsoft.com/office/drawing/2014/main" id="{0FB9E0B4-10C5-3683-DF50-7388FA8F94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8F125E-4892-4076-8BC7-0EB5299936F2}"/>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313756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219DE-0ADC-ADE6-DF21-D821730F154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5F4896A-4B5A-C68C-6F53-533E885D01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967EBB7-CD8A-C80A-B9F2-438434F0C219}"/>
              </a:ext>
            </a:extLst>
          </p:cNvPr>
          <p:cNvSpPr>
            <a:spLocks noGrp="1"/>
          </p:cNvSpPr>
          <p:nvPr>
            <p:ph type="dt" sz="half" idx="10"/>
          </p:nvPr>
        </p:nvSpPr>
        <p:spPr/>
        <p:txBody>
          <a:bodyPr/>
          <a:lstStyle/>
          <a:p>
            <a:fld id="{E8E78E21-71DD-4E27-8D0D-7601F2801EFF}" type="datetimeFigureOut">
              <a:rPr lang="en-GB" smtClean="0"/>
              <a:t>16/09/2024</a:t>
            </a:fld>
            <a:endParaRPr lang="en-GB"/>
          </a:p>
        </p:txBody>
      </p:sp>
      <p:sp>
        <p:nvSpPr>
          <p:cNvPr id="5" name="Footer Placeholder 4">
            <a:extLst>
              <a:ext uri="{FF2B5EF4-FFF2-40B4-BE49-F238E27FC236}">
                <a16:creationId xmlns:a16="http://schemas.microsoft.com/office/drawing/2014/main" id="{53235A85-9810-0BEF-52A7-3C335028A3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3C23F2-8242-031F-60F5-B2C08777B048}"/>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3369664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97D71-6306-1A44-0024-81F8DE04431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54768A8-B179-BB9B-8389-77D330C562F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DDBA732-6928-AE26-133B-1E8E93D0986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E56B6285-C764-BE9D-7B82-D3C6BAA10DDB}"/>
              </a:ext>
            </a:extLst>
          </p:cNvPr>
          <p:cNvSpPr>
            <a:spLocks noGrp="1"/>
          </p:cNvSpPr>
          <p:nvPr>
            <p:ph type="dt" sz="half" idx="10"/>
          </p:nvPr>
        </p:nvSpPr>
        <p:spPr/>
        <p:txBody>
          <a:bodyPr/>
          <a:lstStyle/>
          <a:p>
            <a:fld id="{E8E78E21-71DD-4E27-8D0D-7601F2801EFF}" type="datetimeFigureOut">
              <a:rPr lang="en-GB" smtClean="0"/>
              <a:t>16/09/2024</a:t>
            </a:fld>
            <a:endParaRPr lang="en-GB"/>
          </a:p>
        </p:txBody>
      </p:sp>
      <p:sp>
        <p:nvSpPr>
          <p:cNvPr id="6" name="Footer Placeholder 5">
            <a:extLst>
              <a:ext uri="{FF2B5EF4-FFF2-40B4-BE49-F238E27FC236}">
                <a16:creationId xmlns:a16="http://schemas.microsoft.com/office/drawing/2014/main" id="{5C0EE393-A794-4337-FCA1-81EEAF3180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AE1A25-1E5D-A8A5-1A27-F78F0F4DC71E}"/>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32881575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9F453-C67F-A8BF-17E1-9EA2B7DA467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15BAC643-C2E0-2D85-4FE0-B65E05115C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13F76AD-B5BA-4FF4-D0B9-59BD8240D50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F8ECE16-EA68-FC35-E142-580C819451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FCE82FC-74C6-FD41-A022-70A91BB3F05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3D3A4DD-3278-8BB4-26DF-8FC7412044F9}"/>
              </a:ext>
            </a:extLst>
          </p:cNvPr>
          <p:cNvSpPr>
            <a:spLocks noGrp="1"/>
          </p:cNvSpPr>
          <p:nvPr>
            <p:ph type="dt" sz="half" idx="10"/>
          </p:nvPr>
        </p:nvSpPr>
        <p:spPr/>
        <p:txBody>
          <a:bodyPr/>
          <a:lstStyle/>
          <a:p>
            <a:fld id="{E8E78E21-71DD-4E27-8D0D-7601F2801EFF}" type="datetimeFigureOut">
              <a:rPr lang="en-GB" smtClean="0"/>
              <a:t>16/09/2024</a:t>
            </a:fld>
            <a:endParaRPr lang="en-GB"/>
          </a:p>
        </p:txBody>
      </p:sp>
      <p:sp>
        <p:nvSpPr>
          <p:cNvPr id="8" name="Footer Placeholder 7">
            <a:extLst>
              <a:ext uri="{FF2B5EF4-FFF2-40B4-BE49-F238E27FC236}">
                <a16:creationId xmlns:a16="http://schemas.microsoft.com/office/drawing/2014/main" id="{3E79974D-7018-931A-90B3-E7C21BFC051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F53E220-D7EC-82A7-7053-0731014D321A}"/>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21558316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C6E62-E33D-8F0A-C5A3-FE6F83A624B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E1F9D56-8F9E-DA29-578B-6B3BD7F9600F}"/>
              </a:ext>
            </a:extLst>
          </p:cNvPr>
          <p:cNvSpPr>
            <a:spLocks noGrp="1"/>
          </p:cNvSpPr>
          <p:nvPr>
            <p:ph type="dt" sz="half" idx="10"/>
          </p:nvPr>
        </p:nvSpPr>
        <p:spPr/>
        <p:txBody>
          <a:bodyPr/>
          <a:lstStyle/>
          <a:p>
            <a:fld id="{E8E78E21-71DD-4E27-8D0D-7601F2801EFF}" type="datetimeFigureOut">
              <a:rPr lang="en-GB" smtClean="0"/>
              <a:t>16/09/2024</a:t>
            </a:fld>
            <a:endParaRPr lang="en-GB"/>
          </a:p>
        </p:txBody>
      </p:sp>
      <p:sp>
        <p:nvSpPr>
          <p:cNvPr id="4" name="Footer Placeholder 3">
            <a:extLst>
              <a:ext uri="{FF2B5EF4-FFF2-40B4-BE49-F238E27FC236}">
                <a16:creationId xmlns:a16="http://schemas.microsoft.com/office/drawing/2014/main" id="{6449CFC9-7860-B4A2-BCBB-E39F2A0C68D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A4E19DD-CDDA-4550-4E06-F01112592E41}"/>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1581715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9BCE6C-B01D-E4A6-6E75-5BEB756DA6BF}"/>
              </a:ext>
            </a:extLst>
          </p:cNvPr>
          <p:cNvSpPr>
            <a:spLocks noGrp="1"/>
          </p:cNvSpPr>
          <p:nvPr>
            <p:ph type="dt" sz="half" idx="10"/>
          </p:nvPr>
        </p:nvSpPr>
        <p:spPr/>
        <p:txBody>
          <a:bodyPr/>
          <a:lstStyle/>
          <a:p>
            <a:fld id="{E8E78E21-71DD-4E27-8D0D-7601F2801EFF}" type="datetimeFigureOut">
              <a:rPr lang="en-GB" smtClean="0"/>
              <a:t>16/09/2024</a:t>
            </a:fld>
            <a:endParaRPr lang="en-GB"/>
          </a:p>
        </p:txBody>
      </p:sp>
      <p:sp>
        <p:nvSpPr>
          <p:cNvPr id="3" name="Footer Placeholder 2">
            <a:extLst>
              <a:ext uri="{FF2B5EF4-FFF2-40B4-BE49-F238E27FC236}">
                <a16:creationId xmlns:a16="http://schemas.microsoft.com/office/drawing/2014/main" id="{0A8D09EF-23CD-CE01-E14C-4D20F3776BF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2DA7692-6665-6D31-A182-F01740AE5286}"/>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16932623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1D505-2EDB-47DD-7FEA-FE560AA2256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DD5C731-7B5C-90D5-E20B-2FD2149805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726C28BD-AE33-1E04-62A2-F5B83DA4E1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699DDF8-F90B-7F43-FF73-9380DC9E3650}"/>
              </a:ext>
            </a:extLst>
          </p:cNvPr>
          <p:cNvSpPr>
            <a:spLocks noGrp="1"/>
          </p:cNvSpPr>
          <p:nvPr>
            <p:ph type="dt" sz="half" idx="10"/>
          </p:nvPr>
        </p:nvSpPr>
        <p:spPr/>
        <p:txBody>
          <a:bodyPr/>
          <a:lstStyle/>
          <a:p>
            <a:fld id="{E8E78E21-71DD-4E27-8D0D-7601F2801EFF}" type="datetimeFigureOut">
              <a:rPr lang="en-GB" smtClean="0"/>
              <a:t>16/09/2024</a:t>
            </a:fld>
            <a:endParaRPr lang="en-GB"/>
          </a:p>
        </p:txBody>
      </p:sp>
      <p:sp>
        <p:nvSpPr>
          <p:cNvPr id="6" name="Footer Placeholder 5">
            <a:extLst>
              <a:ext uri="{FF2B5EF4-FFF2-40B4-BE49-F238E27FC236}">
                <a16:creationId xmlns:a16="http://schemas.microsoft.com/office/drawing/2014/main" id="{7840CB66-DFC7-930C-3342-8F5911C8C2A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24D6C4-32F4-02C1-7C53-CEA4940DF45C}"/>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2710483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01758-C132-D6EB-4E9A-D4DA58447AD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7409A98-9961-1588-CD1E-4CC717F149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72693FA-C71B-311B-12C6-73D7663990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92BA201-020D-C1B4-2C89-0AF5BD1D9C98}"/>
              </a:ext>
            </a:extLst>
          </p:cNvPr>
          <p:cNvSpPr>
            <a:spLocks noGrp="1"/>
          </p:cNvSpPr>
          <p:nvPr>
            <p:ph type="dt" sz="half" idx="10"/>
          </p:nvPr>
        </p:nvSpPr>
        <p:spPr/>
        <p:txBody>
          <a:bodyPr/>
          <a:lstStyle/>
          <a:p>
            <a:fld id="{E8E78E21-71DD-4E27-8D0D-7601F2801EFF}" type="datetimeFigureOut">
              <a:rPr lang="en-GB" smtClean="0"/>
              <a:t>16/09/2024</a:t>
            </a:fld>
            <a:endParaRPr lang="en-GB"/>
          </a:p>
        </p:txBody>
      </p:sp>
      <p:sp>
        <p:nvSpPr>
          <p:cNvPr id="6" name="Footer Placeholder 5">
            <a:extLst>
              <a:ext uri="{FF2B5EF4-FFF2-40B4-BE49-F238E27FC236}">
                <a16:creationId xmlns:a16="http://schemas.microsoft.com/office/drawing/2014/main" id="{6A0DB163-5237-E32D-6609-26FA5B884D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9EE7AB-B299-935F-C6C4-9E5300425F15}"/>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27406476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78079-B211-3D5A-9631-F48CEBBBADC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60F8AD10-6CF8-53D8-9D0A-698008DCB35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837A6D1-1189-8A43-13E0-0FC130460BD7}"/>
              </a:ext>
            </a:extLst>
          </p:cNvPr>
          <p:cNvSpPr>
            <a:spLocks noGrp="1"/>
          </p:cNvSpPr>
          <p:nvPr>
            <p:ph type="dt" sz="half" idx="10"/>
          </p:nvPr>
        </p:nvSpPr>
        <p:spPr/>
        <p:txBody>
          <a:bodyPr/>
          <a:lstStyle/>
          <a:p>
            <a:fld id="{E8E78E21-71DD-4E27-8D0D-7601F2801EFF}" type="datetimeFigureOut">
              <a:rPr lang="en-GB" smtClean="0"/>
              <a:t>16/09/2024</a:t>
            </a:fld>
            <a:endParaRPr lang="en-GB"/>
          </a:p>
        </p:txBody>
      </p:sp>
      <p:sp>
        <p:nvSpPr>
          <p:cNvPr id="5" name="Footer Placeholder 4">
            <a:extLst>
              <a:ext uri="{FF2B5EF4-FFF2-40B4-BE49-F238E27FC236}">
                <a16:creationId xmlns:a16="http://schemas.microsoft.com/office/drawing/2014/main" id="{58457FC8-D080-BC0E-CA06-1392BBB4DF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BD67B4-3E66-8466-7F4B-87BBCBEFDB8D}"/>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1558654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52AE68-05AC-C1C6-4AAB-82E23BCE98A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40804444-27C9-4B6D-E0EA-F89DB9165A3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3827C85-9A88-A810-970B-22ED92FD2FBD}"/>
              </a:ext>
            </a:extLst>
          </p:cNvPr>
          <p:cNvSpPr>
            <a:spLocks noGrp="1"/>
          </p:cNvSpPr>
          <p:nvPr>
            <p:ph type="dt" sz="half" idx="10"/>
          </p:nvPr>
        </p:nvSpPr>
        <p:spPr/>
        <p:txBody>
          <a:bodyPr/>
          <a:lstStyle/>
          <a:p>
            <a:fld id="{E8E78E21-71DD-4E27-8D0D-7601F2801EFF}" type="datetimeFigureOut">
              <a:rPr lang="en-GB" smtClean="0"/>
              <a:t>16/09/2024</a:t>
            </a:fld>
            <a:endParaRPr lang="en-GB"/>
          </a:p>
        </p:txBody>
      </p:sp>
      <p:sp>
        <p:nvSpPr>
          <p:cNvPr id="5" name="Footer Placeholder 4">
            <a:extLst>
              <a:ext uri="{FF2B5EF4-FFF2-40B4-BE49-F238E27FC236}">
                <a16:creationId xmlns:a16="http://schemas.microsoft.com/office/drawing/2014/main" id="{C3434125-06B2-3B63-C328-C3F52C07C8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A6B3C3-33C5-7724-9325-AE100A119051}"/>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3211911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B78027-40F6-F0B5-C858-82FAF8497C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24DBE08E-8405-1C17-44C9-EB0DA62A5A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7BA7D4C-4F63-354B-45F5-3E9066AD76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E78E21-71DD-4E27-8D0D-7601F2801EFF}" type="datetimeFigureOut">
              <a:rPr lang="en-GB" smtClean="0"/>
              <a:t>16/09/2024</a:t>
            </a:fld>
            <a:endParaRPr lang="en-GB"/>
          </a:p>
        </p:txBody>
      </p:sp>
      <p:sp>
        <p:nvSpPr>
          <p:cNvPr id="5" name="Footer Placeholder 4">
            <a:extLst>
              <a:ext uri="{FF2B5EF4-FFF2-40B4-BE49-F238E27FC236}">
                <a16:creationId xmlns:a16="http://schemas.microsoft.com/office/drawing/2014/main" id="{7F0E8436-CC43-AF74-647C-122A9E55EC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C0DBAE9-D383-DABE-EF19-CC0EAEF580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66F0E3-CF48-456B-9D83-E42822D5A9B5}" type="slidenum">
              <a:rPr lang="en-GB" smtClean="0"/>
              <a:t>‹#›</a:t>
            </a:fld>
            <a:endParaRPr lang="en-GB"/>
          </a:p>
        </p:txBody>
      </p:sp>
    </p:spTree>
    <p:extLst>
      <p:ext uri="{BB962C8B-B14F-4D97-AF65-F5344CB8AC3E}">
        <p14:creationId xmlns:p14="http://schemas.microsoft.com/office/powerpoint/2010/main" val="34822208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5.tmp"/><Relationship Id="rId1" Type="http://schemas.openxmlformats.org/officeDocument/2006/relationships/slideLayout" Target="../slideLayouts/slideLayout2.xml"/><Relationship Id="rId5" Type="http://schemas.openxmlformats.org/officeDocument/2006/relationships/image" Target="../media/image7.tmp"/><Relationship Id="rId4" Type="http://schemas.openxmlformats.org/officeDocument/2006/relationships/hyperlink" Target="https://milford-primary-school.secure-primarysite.net/english-62/"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31ADD6-2FB4-CECA-1BF2-D85D5CB27518}"/>
              </a:ext>
            </a:extLst>
          </p:cNvPr>
          <p:cNvSpPr>
            <a:spLocks noGrp="1"/>
          </p:cNvSpPr>
          <p:nvPr>
            <p:ph type="title"/>
          </p:nvPr>
        </p:nvSpPr>
        <p:spPr>
          <a:xfrm>
            <a:off x="1371599" y="294538"/>
            <a:ext cx="9895951" cy="1033669"/>
          </a:xfrm>
        </p:spPr>
        <p:txBody>
          <a:bodyPr>
            <a:normAutofit/>
          </a:bodyPr>
          <a:lstStyle/>
          <a:p>
            <a:r>
              <a:rPr lang="en-GB" sz="4000" dirty="0">
                <a:solidFill>
                  <a:srgbClr val="FFFFFF"/>
                </a:solidFill>
              </a:rPr>
              <a:t>Welcome to Wye Class</a:t>
            </a:r>
          </a:p>
        </p:txBody>
      </p:sp>
      <p:sp>
        <p:nvSpPr>
          <p:cNvPr id="3" name="Content Placeholder 2">
            <a:extLst>
              <a:ext uri="{FF2B5EF4-FFF2-40B4-BE49-F238E27FC236}">
                <a16:creationId xmlns:a16="http://schemas.microsoft.com/office/drawing/2014/main" id="{E863DD88-028F-F2F1-FE11-68EFB2313C00}"/>
              </a:ext>
            </a:extLst>
          </p:cNvPr>
          <p:cNvSpPr>
            <a:spLocks noGrp="1"/>
          </p:cNvSpPr>
          <p:nvPr>
            <p:ph idx="1"/>
          </p:nvPr>
        </p:nvSpPr>
        <p:spPr>
          <a:xfrm>
            <a:off x="628651" y="1702340"/>
            <a:ext cx="10466980" cy="4861121"/>
          </a:xfrm>
        </p:spPr>
        <p:txBody>
          <a:bodyPr anchor="ctr">
            <a:normAutofit/>
          </a:bodyPr>
          <a:lstStyle/>
          <a:p>
            <a:pPr marL="0" indent="0" algn="ctr">
              <a:buNone/>
            </a:pPr>
            <a:r>
              <a:rPr lang="en-GB" sz="3200" dirty="0">
                <a:latin typeface="Arial" panose="020B0604020202020204" pitchFamily="34" charset="0"/>
                <a:cs typeface="Arial" panose="020B0604020202020204" pitchFamily="34" charset="0"/>
              </a:rPr>
              <a:t>Year 5 and Year 6</a:t>
            </a:r>
          </a:p>
          <a:p>
            <a:pPr marL="0" indent="0" algn="ctr">
              <a:buNone/>
            </a:pPr>
            <a:r>
              <a:rPr lang="en-GB" sz="3200" dirty="0">
                <a:latin typeface="Arial" panose="020B0604020202020204" pitchFamily="34" charset="0"/>
                <a:cs typeface="Arial" panose="020B0604020202020204" pitchFamily="34" charset="0"/>
              </a:rPr>
              <a:t>Class Teacher: Mrs B Coote</a:t>
            </a: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r>
              <a:rPr lang="en-GB" sz="3200" dirty="0">
                <a:latin typeface="Arial" panose="020B0604020202020204" pitchFamily="34" charset="0"/>
                <a:cs typeface="Arial" panose="020B0604020202020204" pitchFamily="34" charset="0"/>
              </a:rPr>
              <a:t>Teaching Assistants</a:t>
            </a:r>
          </a:p>
          <a:p>
            <a:pPr marL="0" indent="0" algn="ctr">
              <a:buNone/>
            </a:pPr>
            <a:r>
              <a:rPr lang="en-GB" sz="3200" dirty="0">
                <a:latin typeface="Arial" panose="020B0604020202020204" pitchFamily="34" charset="0"/>
                <a:cs typeface="Arial" panose="020B0604020202020204" pitchFamily="34" charset="0"/>
              </a:rPr>
              <a:t>Mrs H Collins </a:t>
            </a:r>
          </a:p>
          <a:p>
            <a:pPr marL="0" indent="0" algn="ctr">
              <a:buNone/>
            </a:pPr>
            <a:r>
              <a:rPr lang="en-GB" sz="3200" dirty="0">
                <a:latin typeface="Arial" panose="020B0604020202020204" pitchFamily="34" charset="0"/>
                <a:cs typeface="Arial" panose="020B0604020202020204" pitchFamily="34" charset="0"/>
              </a:rPr>
              <a:t>Mrs K Purser</a:t>
            </a:r>
          </a:p>
          <a:p>
            <a:pPr marL="0" indent="0" algn="ctr">
              <a:buNone/>
            </a:pPr>
            <a:r>
              <a:rPr lang="en-GB" sz="3200" dirty="0">
                <a:latin typeface="Arial" panose="020B0604020202020204" pitchFamily="34" charset="0"/>
                <a:cs typeface="Arial" panose="020B0604020202020204" pitchFamily="34" charset="0"/>
              </a:rPr>
              <a:t>Mrs Belinda Shorney</a:t>
            </a:r>
          </a:p>
          <a:p>
            <a:pPr marL="0" indent="0" algn="ctr">
              <a:buNone/>
            </a:pPr>
            <a:r>
              <a:rPr lang="en-GB" sz="3200" dirty="0">
                <a:latin typeface="Arial" panose="020B0604020202020204" pitchFamily="34" charset="0"/>
                <a:cs typeface="Arial" panose="020B0604020202020204" pitchFamily="34" charset="0"/>
              </a:rPr>
              <a:t>Mrs Kate Dodd</a:t>
            </a:r>
          </a:p>
        </p:txBody>
      </p:sp>
    </p:spTree>
    <p:extLst>
      <p:ext uri="{BB962C8B-B14F-4D97-AF65-F5344CB8AC3E}">
        <p14:creationId xmlns:p14="http://schemas.microsoft.com/office/powerpoint/2010/main" val="7543169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2B3A75-E838-4930-A885-3F5FA3F72ADC}"/>
              </a:ext>
            </a:extLst>
          </p:cNvPr>
          <p:cNvSpPr>
            <a:spLocks noGrp="1"/>
          </p:cNvSpPr>
          <p:nvPr>
            <p:ph type="title"/>
          </p:nvPr>
        </p:nvSpPr>
        <p:spPr>
          <a:xfrm>
            <a:off x="6590662" y="923926"/>
            <a:ext cx="4805996" cy="5534024"/>
          </a:xfrm>
        </p:spPr>
        <p:txBody>
          <a:bodyPr vert="horz" lIns="91440" tIns="45720" rIns="91440" bIns="45720" rtlCol="0" anchor="t">
            <a:normAutofit/>
          </a:bodyPr>
          <a:lstStyle/>
          <a:p>
            <a:r>
              <a:rPr lang="en-US" sz="4000" kern="1200" dirty="0">
                <a:solidFill>
                  <a:schemeClr val="tx2"/>
                </a:solidFill>
                <a:latin typeface="+mj-lt"/>
                <a:ea typeface="+mj-ea"/>
                <a:cs typeface="+mj-cs"/>
              </a:rPr>
              <a:t>Registration is from 8:55 until 9:05.</a:t>
            </a:r>
            <a:br>
              <a:rPr lang="en-US" sz="4000" kern="1200" dirty="0">
                <a:solidFill>
                  <a:schemeClr val="tx2"/>
                </a:solidFill>
                <a:latin typeface="+mj-lt"/>
                <a:ea typeface="+mj-ea"/>
                <a:cs typeface="+mj-cs"/>
              </a:rPr>
            </a:br>
            <a:r>
              <a:rPr lang="en-US" sz="4000" kern="1200" dirty="0">
                <a:solidFill>
                  <a:schemeClr val="tx2"/>
                </a:solidFill>
                <a:latin typeface="+mj-lt"/>
                <a:ea typeface="+mj-ea"/>
                <a:cs typeface="+mj-cs"/>
              </a:rPr>
              <a:t>We are open from 8:45 and we start learning activities straight away, so it helps to be here bright and early.</a:t>
            </a:r>
          </a:p>
        </p:txBody>
      </p:sp>
      <p:pic>
        <p:nvPicPr>
          <p:cNvPr id="7" name="Graphic 6" descr="Check List">
            <a:extLst>
              <a:ext uri="{FF2B5EF4-FFF2-40B4-BE49-F238E27FC236}">
                <a16:creationId xmlns:a16="http://schemas.microsoft.com/office/drawing/2014/main" id="{B42DC6C4-8A63-565B-55C8-3271ACEBC18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4" name="Group 13">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 name="Freeform: Shape 1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5388149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7CAF6A-84D5-D5EF-5CA5-A3A5D15BF526}"/>
              </a:ext>
            </a:extLst>
          </p:cNvPr>
          <p:cNvSpPr>
            <a:spLocks noGrp="1"/>
          </p:cNvSpPr>
          <p:nvPr>
            <p:ph type="title"/>
          </p:nvPr>
        </p:nvSpPr>
        <p:spPr>
          <a:xfrm>
            <a:off x="1371599" y="294538"/>
            <a:ext cx="9895951" cy="1033669"/>
          </a:xfrm>
        </p:spPr>
        <p:txBody>
          <a:bodyPr>
            <a:normAutofit/>
          </a:bodyPr>
          <a:lstStyle/>
          <a:p>
            <a:pPr algn="ctr"/>
            <a:r>
              <a:rPr lang="en-GB" sz="4000" dirty="0">
                <a:solidFill>
                  <a:srgbClr val="FFFFFF"/>
                </a:solidFill>
              </a:rPr>
              <a:t>Curriculum</a:t>
            </a:r>
          </a:p>
        </p:txBody>
      </p:sp>
      <p:sp>
        <p:nvSpPr>
          <p:cNvPr id="3" name="Content Placeholder 2">
            <a:extLst>
              <a:ext uri="{FF2B5EF4-FFF2-40B4-BE49-F238E27FC236}">
                <a16:creationId xmlns:a16="http://schemas.microsoft.com/office/drawing/2014/main" id="{9119CED8-3CF1-B747-F110-3C1279422E12}"/>
              </a:ext>
            </a:extLst>
          </p:cNvPr>
          <p:cNvSpPr>
            <a:spLocks noGrp="1"/>
          </p:cNvSpPr>
          <p:nvPr>
            <p:ph idx="1"/>
          </p:nvPr>
        </p:nvSpPr>
        <p:spPr>
          <a:xfrm>
            <a:off x="1371599" y="1885280"/>
            <a:ext cx="9724031" cy="4678182"/>
          </a:xfrm>
        </p:spPr>
        <p:txBody>
          <a:bodyPr anchor="ctr">
            <a:normAutofit/>
          </a:bodyPr>
          <a:lstStyle/>
          <a:p>
            <a:r>
              <a:rPr lang="en-GB" sz="2000" dirty="0"/>
              <a:t>Our lessons are designed to meet the National Curriculum.</a:t>
            </a:r>
          </a:p>
          <a:p>
            <a:r>
              <a:rPr lang="en-GB" sz="2000" dirty="0"/>
              <a:t>We use a variety of different schemes to support our teaching. These include:</a:t>
            </a:r>
          </a:p>
          <a:p>
            <a:r>
              <a:rPr lang="en-GB" sz="2000" dirty="0"/>
              <a:t>White Rose Maths,</a:t>
            </a:r>
          </a:p>
          <a:p>
            <a:r>
              <a:rPr lang="en-GB" sz="2000" dirty="0"/>
              <a:t>Literacy Tree, </a:t>
            </a:r>
          </a:p>
          <a:p>
            <a:r>
              <a:rPr lang="en-GB" sz="2000" dirty="0"/>
              <a:t>The Derbyshire Agreed Syllabus for Religious Education</a:t>
            </a:r>
          </a:p>
          <a:p>
            <a:r>
              <a:rPr lang="en-GB" sz="2000" dirty="0"/>
              <a:t>PSHE Matters</a:t>
            </a:r>
          </a:p>
          <a:p>
            <a:r>
              <a:rPr lang="en-GB" sz="2000" dirty="0"/>
              <a:t>National Centre for Computing Education</a:t>
            </a:r>
            <a:endParaRPr lang="en-GB" sz="1600" dirty="0"/>
          </a:p>
          <a:p>
            <a:r>
              <a:rPr lang="en-GB" sz="2000" dirty="0"/>
              <a:t>Kapow for French, Art and Design</a:t>
            </a:r>
          </a:p>
          <a:p>
            <a:r>
              <a:rPr lang="en-GB" sz="2000" dirty="0"/>
              <a:t>Twinkl Planit Science</a:t>
            </a:r>
          </a:p>
          <a:p>
            <a:r>
              <a:rPr lang="en-GB" sz="2000" dirty="0"/>
              <a:t>We also write our own lessons and adapt schemes to suit the group of children in the class.</a:t>
            </a:r>
          </a:p>
        </p:txBody>
      </p:sp>
    </p:spTree>
    <p:extLst>
      <p:ext uri="{BB962C8B-B14F-4D97-AF65-F5344CB8AC3E}">
        <p14:creationId xmlns:p14="http://schemas.microsoft.com/office/powerpoint/2010/main" val="22822033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A5D3738-DD13-97EE-1844-3EA353852F72}"/>
              </a:ext>
            </a:extLst>
          </p:cNvPr>
          <p:cNvPicPr>
            <a:picLocks noChangeAspect="1"/>
          </p:cNvPicPr>
          <p:nvPr/>
        </p:nvPicPr>
        <p:blipFill>
          <a:blip r:embed="rId2"/>
          <a:stretch>
            <a:fillRect/>
          </a:stretch>
        </p:blipFill>
        <p:spPr>
          <a:xfrm>
            <a:off x="1198625" y="331469"/>
            <a:ext cx="10425927" cy="6594273"/>
          </a:xfrm>
          <a:prstGeom prst="rect">
            <a:avLst/>
          </a:prstGeom>
        </p:spPr>
      </p:pic>
    </p:spTree>
    <p:extLst>
      <p:ext uri="{BB962C8B-B14F-4D97-AF65-F5344CB8AC3E}">
        <p14:creationId xmlns:p14="http://schemas.microsoft.com/office/powerpoint/2010/main" val="18766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1" name="Rectangle 10">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09B210-62A1-0912-CD62-DB9AC2CBD3D6}"/>
              </a:ext>
            </a:extLst>
          </p:cNvPr>
          <p:cNvSpPr>
            <a:spLocks noGrp="1"/>
          </p:cNvSpPr>
          <p:nvPr>
            <p:ph type="title"/>
          </p:nvPr>
        </p:nvSpPr>
        <p:spPr>
          <a:xfrm>
            <a:off x="480348" y="422031"/>
            <a:ext cx="3335134" cy="5931877"/>
          </a:xfrm>
        </p:spPr>
        <p:txBody>
          <a:bodyPr anchor="t">
            <a:normAutofit fontScale="90000"/>
          </a:bodyPr>
          <a:lstStyle/>
          <a:p>
            <a:pPr algn="ctr"/>
            <a:br>
              <a:rPr lang="en-GB" sz="3200" dirty="0">
                <a:solidFill>
                  <a:srgbClr val="FFFFFF"/>
                </a:solidFill>
              </a:rPr>
            </a:br>
            <a:r>
              <a:rPr lang="en-GB" sz="3200" dirty="0">
                <a:solidFill>
                  <a:srgbClr val="FFFFFF"/>
                </a:solidFill>
              </a:rPr>
              <a:t>Forest School is on Monday afternoons.</a:t>
            </a:r>
            <a:br>
              <a:rPr lang="en-GB" sz="3200" dirty="0">
                <a:solidFill>
                  <a:srgbClr val="FFFFFF"/>
                </a:solidFill>
              </a:rPr>
            </a:br>
            <a:r>
              <a:rPr lang="en-GB" sz="3200" dirty="0">
                <a:solidFill>
                  <a:srgbClr val="FFFFFF"/>
                </a:solidFill>
              </a:rPr>
              <a:t>Y6 will attend this half term and Year 5 will have their turn after October half term.</a:t>
            </a:r>
            <a:br>
              <a:rPr lang="en-GB" sz="3200" dirty="0">
                <a:solidFill>
                  <a:srgbClr val="FFFFFF"/>
                </a:solidFill>
              </a:rPr>
            </a:br>
            <a:r>
              <a:rPr lang="en-GB" sz="3200" dirty="0">
                <a:solidFill>
                  <a:srgbClr val="FFFFFF"/>
                </a:solidFill>
              </a:rPr>
              <a:t>Pupils need a waterproof coat, waterproof trousers, warm layers and wellies or boots.</a:t>
            </a:r>
          </a:p>
        </p:txBody>
      </p:sp>
      <p:sp>
        <p:nvSpPr>
          <p:cNvPr id="3" name="Content Placeholder 2">
            <a:extLst>
              <a:ext uri="{FF2B5EF4-FFF2-40B4-BE49-F238E27FC236}">
                <a16:creationId xmlns:a16="http://schemas.microsoft.com/office/drawing/2014/main" id="{BD238E1A-76E8-1EBF-6D95-E31713781AC6}"/>
              </a:ext>
            </a:extLst>
          </p:cNvPr>
          <p:cNvSpPr>
            <a:spLocks noGrp="1"/>
          </p:cNvSpPr>
          <p:nvPr>
            <p:ph sz="half" idx="1"/>
          </p:nvPr>
        </p:nvSpPr>
        <p:spPr>
          <a:xfrm>
            <a:off x="4547698" y="422031"/>
            <a:ext cx="3421958" cy="5687764"/>
          </a:xfrm>
        </p:spPr>
        <p:txBody>
          <a:bodyPr>
            <a:normAutofit/>
          </a:bodyPr>
          <a:lstStyle/>
          <a:p>
            <a:pPr algn="ctr"/>
            <a:r>
              <a:rPr lang="en-GB" sz="2000" dirty="0"/>
              <a:t>PE</a:t>
            </a:r>
          </a:p>
          <a:p>
            <a:pPr marL="0" indent="0" algn="ctr">
              <a:buNone/>
            </a:pPr>
            <a:r>
              <a:rPr lang="en-GB" sz="2000" dirty="0"/>
              <a:t>On Mondays,  there will be a PE lesson for the year group not engaged in Forest School.</a:t>
            </a:r>
          </a:p>
          <a:p>
            <a:pPr marL="0" indent="0" algn="ctr">
              <a:buNone/>
            </a:pPr>
            <a:r>
              <a:rPr lang="en-GB" sz="2000" dirty="0"/>
              <a:t>This lesson will be taught by Mrs Coote.</a:t>
            </a:r>
          </a:p>
          <a:p>
            <a:pPr marL="0" indent="0" algn="ctr">
              <a:buNone/>
            </a:pPr>
            <a:endParaRPr lang="en-GB" sz="2000" dirty="0"/>
          </a:p>
          <a:p>
            <a:pPr marL="0" indent="0" algn="ctr">
              <a:buNone/>
            </a:pPr>
            <a:r>
              <a:rPr lang="en-GB" sz="2000" dirty="0"/>
              <a:t>On Thursdays, there will be a PE lesson for the whole of Wye Class. This lesson will be taught by a sports coach and supported by a Teaching Assistant.</a:t>
            </a:r>
          </a:p>
          <a:p>
            <a:pPr marL="0" indent="0" algn="ctr">
              <a:buNone/>
            </a:pPr>
            <a:endParaRPr lang="en-GB" sz="2000" dirty="0"/>
          </a:p>
          <a:p>
            <a:pPr marL="0" indent="0" algn="ctr">
              <a:buNone/>
            </a:pPr>
            <a:r>
              <a:rPr lang="en-GB" sz="2000" dirty="0"/>
              <a:t>On PE days, the children should wear their PE kit and bring a water bottle.</a:t>
            </a:r>
          </a:p>
          <a:p>
            <a:pPr marL="0" indent="0" algn="ctr">
              <a:buNone/>
            </a:pPr>
            <a:endParaRPr lang="en-GB" sz="2000" dirty="0"/>
          </a:p>
          <a:p>
            <a:pPr marL="0" indent="0" algn="ctr">
              <a:buNone/>
            </a:pPr>
            <a:endParaRPr lang="en-GB" sz="2000" dirty="0"/>
          </a:p>
          <a:p>
            <a:pPr marL="0" indent="0" algn="ctr">
              <a:buNone/>
            </a:pPr>
            <a:endParaRPr lang="en-GB" sz="2000" dirty="0"/>
          </a:p>
        </p:txBody>
      </p:sp>
      <p:sp>
        <p:nvSpPr>
          <p:cNvPr id="4" name="Content Placeholder 3">
            <a:extLst>
              <a:ext uri="{FF2B5EF4-FFF2-40B4-BE49-F238E27FC236}">
                <a16:creationId xmlns:a16="http://schemas.microsoft.com/office/drawing/2014/main" id="{1F2C41A6-B791-07B2-C1D1-714F644FFD53}"/>
              </a:ext>
            </a:extLst>
          </p:cNvPr>
          <p:cNvSpPr>
            <a:spLocks noGrp="1"/>
          </p:cNvSpPr>
          <p:nvPr>
            <p:ph sz="half" idx="2"/>
          </p:nvPr>
        </p:nvSpPr>
        <p:spPr>
          <a:xfrm>
            <a:off x="8289696" y="1608667"/>
            <a:ext cx="3421957" cy="4501127"/>
          </a:xfrm>
        </p:spPr>
        <p:txBody>
          <a:bodyPr>
            <a:normAutofit/>
          </a:bodyPr>
          <a:lstStyle/>
          <a:p>
            <a:pPr marL="0" indent="0" algn="ctr">
              <a:buNone/>
            </a:pPr>
            <a:r>
              <a:rPr lang="en-GB" sz="2000" dirty="0"/>
              <a:t>Milford Primary School</a:t>
            </a:r>
          </a:p>
          <a:p>
            <a:pPr marL="0" indent="0" algn="ctr">
              <a:buNone/>
            </a:pPr>
            <a:r>
              <a:rPr lang="en-GB" sz="2000" dirty="0"/>
              <a:t> PE Kit</a:t>
            </a:r>
          </a:p>
          <a:p>
            <a:pPr marL="0" indent="0" algn="ctr">
              <a:buNone/>
            </a:pPr>
            <a:endParaRPr lang="en-GB" sz="2000" dirty="0"/>
          </a:p>
          <a:p>
            <a:pPr marL="0" indent="0" algn="ctr">
              <a:buNone/>
            </a:pPr>
            <a:r>
              <a:rPr lang="en-GB" sz="2000" dirty="0"/>
              <a:t>White or navy T-Shirt</a:t>
            </a:r>
          </a:p>
          <a:p>
            <a:pPr marL="0" indent="0" algn="ctr">
              <a:buNone/>
            </a:pPr>
            <a:r>
              <a:rPr lang="en-GB" sz="2000" dirty="0"/>
              <a:t>Navy or black shorts or joggers</a:t>
            </a:r>
          </a:p>
          <a:p>
            <a:pPr marL="0" indent="0" algn="ctr">
              <a:buNone/>
            </a:pPr>
            <a:r>
              <a:rPr lang="en-GB" sz="2000" dirty="0"/>
              <a:t>Navy sweatshirt or hoodie</a:t>
            </a:r>
          </a:p>
          <a:p>
            <a:pPr marL="0" indent="0" algn="ctr">
              <a:buNone/>
            </a:pPr>
            <a:endParaRPr lang="en-GB" sz="2000" dirty="0"/>
          </a:p>
          <a:p>
            <a:pPr marL="0" indent="0" algn="ctr">
              <a:buNone/>
            </a:pPr>
            <a:r>
              <a:rPr lang="en-GB" sz="2000" dirty="0"/>
              <a:t>Trainers</a:t>
            </a:r>
          </a:p>
        </p:txBody>
      </p:sp>
    </p:spTree>
    <p:extLst>
      <p:ext uri="{BB962C8B-B14F-4D97-AF65-F5344CB8AC3E}">
        <p14:creationId xmlns:p14="http://schemas.microsoft.com/office/powerpoint/2010/main" val="1970740584"/>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C733192-6169-6D2E-7236-C67C2D4FC3FF}"/>
              </a:ext>
            </a:extLst>
          </p:cNvPr>
          <p:cNvSpPr>
            <a:spLocks noGrp="1"/>
          </p:cNvSpPr>
          <p:nvPr>
            <p:ph type="title"/>
          </p:nvPr>
        </p:nvSpPr>
        <p:spPr>
          <a:xfrm>
            <a:off x="838200" y="1412488"/>
            <a:ext cx="2899189" cy="4363844"/>
          </a:xfrm>
        </p:spPr>
        <p:txBody>
          <a:bodyPr anchor="t">
            <a:normAutofit/>
          </a:bodyPr>
          <a:lstStyle/>
          <a:p>
            <a:r>
              <a:rPr lang="en-GB" sz="4000" dirty="0">
                <a:solidFill>
                  <a:srgbClr val="FFFFFF"/>
                </a:solidFill>
              </a:rPr>
              <a:t> </a:t>
            </a:r>
            <a:r>
              <a:rPr lang="en-GB" sz="6000" dirty="0">
                <a:solidFill>
                  <a:srgbClr val="FFFFFF"/>
                </a:solidFill>
              </a:rPr>
              <a:t>Year 6 SATs Week</a:t>
            </a:r>
          </a:p>
        </p:txBody>
      </p:sp>
      <p:sp>
        <p:nvSpPr>
          <p:cNvPr id="3" name="Content Placeholder 2">
            <a:extLst>
              <a:ext uri="{FF2B5EF4-FFF2-40B4-BE49-F238E27FC236}">
                <a16:creationId xmlns:a16="http://schemas.microsoft.com/office/drawing/2014/main" id="{C4FACE24-EAF6-14AE-1C32-65EA404FB230}"/>
              </a:ext>
            </a:extLst>
          </p:cNvPr>
          <p:cNvSpPr>
            <a:spLocks noGrp="1"/>
          </p:cNvSpPr>
          <p:nvPr>
            <p:ph sz="half" idx="1"/>
          </p:nvPr>
        </p:nvSpPr>
        <p:spPr>
          <a:xfrm>
            <a:off x="4380855" y="1412489"/>
            <a:ext cx="3427283" cy="4363844"/>
          </a:xfrm>
        </p:spPr>
        <p:txBody>
          <a:bodyPr>
            <a:normAutofit/>
          </a:bodyPr>
          <a:lstStyle/>
          <a:p>
            <a:r>
              <a:rPr lang="en-GB" sz="4000" dirty="0">
                <a:latin typeface="Arial" panose="020B0604020202020204" pitchFamily="34" charset="0"/>
                <a:cs typeface="Arial" panose="020B0604020202020204" pitchFamily="34" charset="0"/>
              </a:rPr>
              <a:t>Monday 12</a:t>
            </a:r>
            <a:r>
              <a:rPr lang="en-GB" sz="4000" baseline="30000" dirty="0">
                <a:latin typeface="Arial" panose="020B0604020202020204" pitchFamily="34" charset="0"/>
                <a:cs typeface="Arial" panose="020B0604020202020204" pitchFamily="34" charset="0"/>
              </a:rPr>
              <a:t>th</a:t>
            </a:r>
            <a:r>
              <a:rPr lang="en-GB" sz="4000" dirty="0">
                <a:latin typeface="Arial" panose="020B0604020202020204" pitchFamily="34" charset="0"/>
                <a:cs typeface="Arial" panose="020B0604020202020204" pitchFamily="34" charset="0"/>
              </a:rPr>
              <a:t> May to Thursday 15</a:t>
            </a:r>
            <a:r>
              <a:rPr lang="en-GB" sz="4000" baseline="30000" dirty="0">
                <a:latin typeface="Arial" panose="020B0604020202020204" pitchFamily="34" charset="0"/>
                <a:cs typeface="Arial" panose="020B0604020202020204" pitchFamily="34" charset="0"/>
              </a:rPr>
              <a:t>th</a:t>
            </a:r>
            <a:r>
              <a:rPr lang="en-GB" sz="4000" dirty="0">
                <a:latin typeface="Arial" panose="020B0604020202020204" pitchFamily="34" charset="0"/>
                <a:cs typeface="Arial" panose="020B0604020202020204" pitchFamily="34" charset="0"/>
              </a:rPr>
              <a:t> May 2025</a:t>
            </a:r>
          </a:p>
        </p:txBody>
      </p:sp>
      <p:cxnSp>
        <p:nvCxnSpPr>
          <p:cNvPr id="11" name="Straight Connector 10">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F639165B-0C34-7A29-4A40-9416A2FA32E0}"/>
              </a:ext>
            </a:extLst>
          </p:cNvPr>
          <p:cNvSpPr>
            <a:spLocks noGrp="1"/>
          </p:cNvSpPr>
          <p:nvPr>
            <p:ph sz="half" idx="2"/>
          </p:nvPr>
        </p:nvSpPr>
        <p:spPr>
          <a:xfrm>
            <a:off x="8451604" y="445477"/>
            <a:ext cx="3197701" cy="6119446"/>
          </a:xfrm>
        </p:spPr>
        <p:txBody>
          <a:bodyPr>
            <a:normAutofit/>
          </a:bodyPr>
          <a:lstStyle/>
          <a:p>
            <a:r>
              <a:rPr lang="en-GB" sz="3600" dirty="0"/>
              <a:t>We run Booster Club after school</a:t>
            </a:r>
          </a:p>
          <a:p>
            <a:r>
              <a:rPr lang="en-GB" sz="3600" dirty="0"/>
              <a:t>Y6 additional maths session</a:t>
            </a:r>
          </a:p>
          <a:p>
            <a:r>
              <a:rPr lang="en-GB" sz="3600" dirty="0"/>
              <a:t>Y6 pupils complete practise tests</a:t>
            </a:r>
          </a:p>
          <a:p>
            <a:r>
              <a:rPr lang="en-GB" sz="3600" dirty="0"/>
              <a:t>Parent Meeting in the Spring Term</a:t>
            </a:r>
          </a:p>
          <a:p>
            <a:endParaRPr lang="en-GB" sz="3600" dirty="0"/>
          </a:p>
        </p:txBody>
      </p:sp>
    </p:spTree>
    <p:extLst>
      <p:ext uri="{BB962C8B-B14F-4D97-AF65-F5344CB8AC3E}">
        <p14:creationId xmlns:p14="http://schemas.microsoft.com/office/powerpoint/2010/main" val="41110647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32" name="Rectangle 22">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33" name="Rectangle 24">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CBC974-F6D5-8773-F4B4-9576EB3763DC}"/>
              </a:ext>
            </a:extLst>
          </p:cNvPr>
          <p:cNvSpPr>
            <a:spLocks noGrp="1"/>
          </p:cNvSpPr>
          <p:nvPr>
            <p:ph type="title"/>
          </p:nvPr>
        </p:nvSpPr>
        <p:spPr>
          <a:xfrm>
            <a:off x="992206" y="1608667"/>
            <a:ext cx="2823275" cy="4501127"/>
          </a:xfrm>
        </p:spPr>
        <p:txBody>
          <a:bodyPr anchor="t">
            <a:normAutofit/>
          </a:bodyPr>
          <a:lstStyle/>
          <a:p>
            <a:pPr algn="r"/>
            <a:r>
              <a:rPr lang="en-GB" sz="3200">
                <a:solidFill>
                  <a:srgbClr val="FFFFFF"/>
                </a:solidFill>
              </a:rPr>
              <a:t>Support with Learning</a:t>
            </a:r>
          </a:p>
        </p:txBody>
      </p:sp>
      <p:sp>
        <p:nvSpPr>
          <p:cNvPr id="3" name="Content Placeholder 2">
            <a:extLst>
              <a:ext uri="{FF2B5EF4-FFF2-40B4-BE49-F238E27FC236}">
                <a16:creationId xmlns:a16="http://schemas.microsoft.com/office/drawing/2014/main" id="{0D8AA18B-BEEE-92BA-1CF0-A16D330B7C79}"/>
              </a:ext>
            </a:extLst>
          </p:cNvPr>
          <p:cNvSpPr>
            <a:spLocks noGrp="1"/>
          </p:cNvSpPr>
          <p:nvPr>
            <p:ph sz="half" idx="1"/>
          </p:nvPr>
        </p:nvSpPr>
        <p:spPr>
          <a:xfrm>
            <a:off x="4547698" y="1608667"/>
            <a:ext cx="3421958" cy="4501127"/>
          </a:xfrm>
        </p:spPr>
        <p:txBody>
          <a:bodyPr>
            <a:normAutofit/>
          </a:bodyPr>
          <a:lstStyle/>
          <a:p>
            <a:r>
              <a:rPr lang="en-GB" sz="2000"/>
              <a:t>Children can be supported within class in a number of ways. </a:t>
            </a:r>
          </a:p>
          <a:p>
            <a:r>
              <a:rPr lang="en-GB" sz="2000"/>
              <a:t>One to one or small group support from the teacher.</a:t>
            </a:r>
          </a:p>
          <a:p>
            <a:r>
              <a:rPr lang="en-GB" sz="2000"/>
              <a:t>One to one or small group support from a Teaching Assistant.</a:t>
            </a:r>
          </a:p>
          <a:p>
            <a:r>
              <a:rPr lang="en-GB" sz="2000"/>
              <a:t>Having a learning buddy</a:t>
            </a:r>
          </a:p>
          <a:p>
            <a:r>
              <a:rPr lang="en-GB" sz="2000"/>
              <a:t>Adapted task to revisit earlier learning steps.</a:t>
            </a:r>
          </a:p>
          <a:p>
            <a:r>
              <a:rPr lang="en-GB" sz="2000"/>
              <a:t>Equipment to support success in a task</a:t>
            </a:r>
          </a:p>
        </p:txBody>
      </p:sp>
      <p:sp>
        <p:nvSpPr>
          <p:cNvPr id="4" name="Content Placeholder 3">
            <a:extLst>
              <a:ext uri="{FF2B5EF4-FFF2-40B4-BE49-F238E27FC236}">
                <a16:creationId xmlns:a16="http://schemas.microsoft.com/office/drawing/2014/main" id="{A3768411-FBC6-7325-2F2D-E4DFBCD5CD37}"/>
              </a:ext>
            </a:extLst>
          </p:cNvPr>
          <p:cNvSpPr>
            <a:spLocks noGrp="1"/>
          </p:cNvSpPr>
          <p:nvPr>
            <p:ph sz="half" idx="2"/>
          </p:nvPr>
        </p:nvSpPr>
        <p:spPr>
          <a:xfrm>
            <a:off x="8289696" y="1608667"/>
            <a:ext cx="3421957" cy="4501127"/>
          </a:xfrm>
        </p:spPr>
        <p:txBody>
          <a:bodyPr>
            <a:normAutofit/>
          </a:bodyPr>
          <a:lstStyle/>
          <a:p>
            <a:r>
              <a:rPr lang="en-GB" sz="2000"/>
              <a:t>We have a wonderful team of Teaching Assistants who run a range of one to one or small group interventions in the Zone.</a:t>
            </a:r>
          </a:p>
          <a:p>
            <a:r>
              <a:rPr lang="en-GB" sz="2000"/>
              <a:t>Socially Speaking</a:t>
            </a:r>
          </a:p>
          <a:p>
            <a:r>
              <a:rPr lang="en-GB" sz="2000"/>
              <a:t>Dyslexia Interventions</a:t>
            </a:r>
          </a:p>
          <a:p>
            <a:r>
              <a:rPr lang="en-GB" sz="2000"/>
              <a:t>Lego Therapy</a:t>
            </a:r>
          </a:p>
          <a:p>
            <a:r>
              <a:rPr lang="en-GB" sz="2000"/>
              <a:t>Nurture</a:t>
            </a:r>
          </a:p>
          <a:p>
            <a:r>
              <a:rPr lang="en-GB" sz="2000"/>
              <a:t>Maths Support</a:t>
            </a:r>
          </a:p>
          <a:p>
            <a:pPr marL="0" indent="0">
              <a:buNone/>
            </a:pPr>
            <a:r>
              <a:rPr lang="en-GB" sz="2000"/>
              <a:t>Which are tailored to the needs of individual children.</a:t>
            </a:r>
          </a:p>
        </p:txBody>
      </p:sp>
    </p:spTree>
    <p:extLst>
      <p:ext uri="{BB962C8B-B14F-4D97-AF65-F5344CB8AC3E}">
        <p14:creationId xmlns:p14="http://schemas.microsoft.com/office/powerpoint/2010/main" val="1359658562"/>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1DC749-344F-196B-796E-8BCEA5D3E504}"/>
              </a:ext>
            </a:extLst>
          </p:cNvPr>
          <p:cNvSpPr>
            <a:spLocks noGrp="1"/>
          </p:cNvSpPr>
          <p:nvPr>
            <p:ph type="title"/>
          </p:nvPr>
        </p:nvSpPr>
        <p:spPr>
          <a:xfrm>
            <a:off x="1371599" y="294539"/>
            <a:ext cx="9895951" cy="894182"/>
          </a:xfrm>
        </p:spPr>
        <p:txBody>
          <a:bodyPr>
            <a:normAutofit/>
          </a:bodyPr>
          <a:lstStyle/>
          <a:p>
            <a:pPr algn="ctr"/>
            <a:r>
              <a:rPr lang="en-GB" sz="4000" dirty="0">
                <a:solidFill>
                  <a:srgbClr val="FFFFFF"/>
                </a:solidFill>
              </a:rPr>
              <a:t>Well-being</a:t>
            </a:r>
          </a:p>
        </p:txBody>
      </p:sp>
      <p:sp>
        <p:nvSpPr>
          <p:cNvPr id="3" name="Content Placeholder 2">
            <a:extLst>
              <a:ext uri="{FF2B5EF4-FFF2-40B4-BE49-F238E27FC236}">
                <a16:creationId xmlns:a16="http://schemas.microsoft.com/office/drawing/2014/main" id="{83A70F2A-18BF-9975-477E-85A25978C2BF}"/>
              </a:ext>
            </a:extLst>
          </p:cNvPr>
          <p:cNvSpPr>
            <a:spLocks noGrp="1"/>
          </p:cNvSpPr>
          <p:nvPr>
            <p:ph idx="1"/>
          </p:nvPr>
        </p:nvSpPr>
        <p:spPr>
          <a:xfrm>
            <a:off x="609600" y="2209800"/>
            <a:ext cx="11140439" cy="4353661"/>
          </a:xfrm>
        </p:spPr>
        <p:txBody>
          <a:bodyPr anchor="ctr">
            <a:normAutofit fontScale="62500" lnSpcReduction="20000"/>
          </a:bodyPr>
          <a:lstStyle/>
          <a:p>
            <a:pPr marL="0" indent="0" algn="ctr">
              <a:buNone/>
            </a:pPr>
            <a:r>
              <a:rPr lang="en-GB" sz="4100" dirty="0">
                <a:latin typeface="Arial" panose="020B0604020202020204" pitchFamily="34" charset="0"/>
                <a:cs typeface="Arial" panose="020B0604020202020204" pitchFamily="34" charset="0"/>
              </a:rPr>
              <a:t>The well-being of each of our pupils is central to everything we do </a:t>
            </a:r>
          </a:p>
          <a:p>
            <a:pPr marL="0" indent="0" algn="ctr">
              <a:buNone/>
            </a:pPr>
            <a:r>
              <a:rPr lang="en-GB" sz="4100" dirty="0">
                <a:latin typeface="Arial" panose="020B0604020202020204" pitchFamily="34" charset="0"/>
                <a:cs typeface="Arial" panose="020B0604020202020204" pitchFamily="34" charset="0"/>
              </a:rPr>
              <a:t>at Milford Primary School.</a:t>
            </a:r>
          </a:p>
          <a:p>
            <a:pPr marL="0" indent="0" algn="ctr">
              <a:buNone/>
            </a:pPr>
            <a:endParaRPr lang="en-GB" sz="4100" dirty="0">
              <a:latin typeface="Arial" panose="020B0604020202020204" pitchFamily="34" charset="0"/>
              <a:cs typeface="Arial" panose="020B0604020202020204" pitchFamily="34" charset="0"/>
            </a:endParaRPr>
          </a:p>
          <a:p>
            <a:pPr marL="0" indent="0" algn="ctr">
              <a:buNone/>
            </a:pPr>
            <a:r>
              <a:rPr lang="en-GB" sz="4100" dirty="0">
                <a:latin typeface="Arial" panose="020B0604020202020204" pitchFamily="34" charset="0"/>
                <a:cs typeface="Arial" panose="020B0604020202020204" pitchFamily="34" charset="0"/>
              </a:rPr>
              <a:t>In Wye Class we offer opportunities for pupils to support their own well-being but also offer support through</a:t>
            </a:r>
          </a:p>
          <a:p>
            <a:pPr marL="0" indent="0" algn="ctr">
              <a:buNone/>
            </a:pPr>
            <a:r>
              <a:rPr lang="en-GB" sz="4100" dirty="0">
                <a:latin typeface="Arial" panose="020B0604020202020204" pitchFamily="34" charset="0"/>
                <a:cs typeface="Arial" panose="020B0604020202020204" pitchFamily="34" charset="0"/>
              </a:rPr>
              <a:t>Specific lessons about mental health and well-being in PSHE</a:t>
            </a:r>
          </a:p>
          <a:p>
            <a:pPr marL="0" indent="0" algn="ctr">
              <a:buNone/>
            </a:pPr>
            <a:r>
              <a:rPr lang="en-GB" sz="4100" dirty="0">
                <a:latin typeface="Arial" panose="020B0604020202020204" pitchFamily="34" charset="0"/>
                <a:cs typeface="Arial" panose="020B0604020202020204" pitchFamily="34" charset="0"/>
              </a:rPr>
              <a:t>Open Door: opportunity every day to talk to an adult</a:t>
            </a:r>
          </a:p>
          <a:p>
            <a:pPr marL="0" indent="0" algn="ctr">
              <a:buNone/>
            </a:pPr>
            <a:r>
              <a:rPr lang="en-GB" sz="4100" dirty="0">
                <a:latin typeface="Arial" panose="020B0604020202020204" pitchFamily="34" charset="0"/>
                <a:cs typeface="Arial" panose="020B0604020202020204" pitchFamily="34" charset="0"/>
              </a:rPr>
              <a:t>Regulation Station: a place where children can choose to go to calm down or take a breath.</a:t>
            </a:r>
          </a:p>
          <a:p>
            <a:pPr marL="0" indent="0" algn="ctr">
              <a:buNone/>
            </a:pPr>
            <a:r>
              <a:rPr lang="en-GB" sz="4100" dirty="0">
                <a:latin typeface="Arial" panose="020B0604020202020204" pitchFamily="34" charset="0"/>
                <a:cs typeface="Arial" panose="020B0604020202020204" pitchFamily="34" charset="0"/>
              </a:rPr>
              <a:t>A postal system for writing a note to an adult or it can be fed anonymously to our worry monster.</a:t>
            </a:r>
          </a:p>
          <a:p>
            <a:pPr marL="0" indent="0" algn="ctr">
              <a:buNone/>
            </a:pPr>
            <a:endParaRPr lang="en-GB" sz="41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4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18301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CD7794-85F8-AAB8-B8BD-77AC192FA520}"/>
              </a:ext>
            </a:extLst>
          </p:cNvPr>
          <p:cNvSpPr>
            <a:spLocks noGrp="1"/>
          </p:cNvSpPr>
          <p:nvPr>
            <p:ph type="title"/>
          </p:nvPr>
        </p:nvSpPr>
        <p:spPr>
          <a:xfrm>
            <a:off x="1371599" y="294538"/>
            <a:ext cx="9895951" cy="1033669"/>
          </a:xfrm>
        </p:spPr>
        <p:txBody>
          <a:bodyPr>
            <a:normAutofit/>
          </a:bodyPr>
          <a:lstStyle/>
          <a:p>
            <a:pPr algn="ctr"/>
            <a:r>
              <a:rPr lang="en-GB" sz="4000" dirty="0">
                <a:solidFill>
                  <a:srgbClr val="FFFFFF"/>
                </a:solidFill>
              </a:rPr>
              <a:t>Please stay in touch</a:t>
            </a:r>
          </a:p>
        </p:txBody>
      </p:sp>
      <p:sp>
        <p:nvSpPr>
          <p:cNvPr id="3" name="Content Placeholder 2">
            <a:extLst>
              <a:ext uri="{FF2B5EF4-FFF2-40B4-BE49-F238E27FC236}">
                <a16:creationId xmlns:a16="http://schemas.microsoft.com/office/drawing/2014/main" id="{F192490D-579E-9DB3-81D2-3387AAE7C6CA}"/>
              </a:ext>
            </a:extLst>
          </p:cNvPr>
          <p:cNvSpPr>
            <a:spLocks noGrp="1"/>
          </p:cNvSpPr>
          <p:nvPr>
            <p:ph idx="1"/>
          </p:nvPr>
        </p:nvSpPr>
        <p:spPr>
          <a:xfrm>
            <a:off x="1371599" y="1891970"/>
            <a:ext cx="9724031" cy="4109585"/>
          </a:xfrm>
        </p:spPr>
        <p:txBody>
          <a:bodyPr anchor="ctr">
            <a:normAutofit/>
          </a:bodyPr>
          <a:lstStyle/>
          <a:p>
            <a:pPr algn="ctr"/>
            <a:r>
              <a:rPr lang="en-GB" dirty="0">
                <a:latin typeface="Arial" panose="020B0604020202020204" pitchFamily="34" charset="0"/>
                <a:cs typeface="Arial" panose="020B0604020202020204" pitchFamily="34" charset="0"/>
              </a:rPr>
              <a:t>We are always able to help our pupils most effectively when school and home work together. We may contact you to discuss any concerns we have about your child in school so that we can plan together about how to best support them. It is always helpful for us to know if there is a change or upset at home. We will always treat information confidentially.</a:t>
            </a:r>
          </a:p>
          <a:p>
            <a:pPr algn="ctr"/>
            <a:r>
              <a:rPr lang="en-GB" dirty="0">
                <a:latin typeface="Arial" panose="020B0604020202020204" pitchFamily="34" charset="0"/>
                <a:cs typeface="Arial" panose="020B0604020202020204" pitchFamily="34" charset="0"/>
              </a:rPr>
              <a:t>If you think your child needs additional support or are concerned about their progress or well-being, please make an appointment to discuss your concerns.</a:t>
            </a:r>
          </a:p>
          <a:p>
            <a:pPr algn="ct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79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C4AE3C-3300-6816-C135-DC0A91DCA4C1}"/>
              </a:ext>
            </a:extLst>
          </p:cNvPr>
          <p:cNvSpPr>
            <a:spLocks noGrp="1"/>
          </p:cNvSpPr>
          <p:nvPr>
            <p:ph type="title"/>
          </p:nvPr>
        </p:nvSpPr>
        <p:spPr>
          <a:xfrm>
            <a:off x="418225" y="2401187"/>
            <a:ext cx="3201366" cy="1288837"/>
          </a:xfrm>
        </p:spPr>
        <p:txBody>
          <a:bodyPr anchor="b">
            <a:normAutofit/>
          </a:bodyPr>
          <a:lstStyle/>
          <a:p>
            <a:pPr algn="ctr"/>
            <a:r>
              <a:rPr lang="en-GB" sz="4000" dirty="0">
                <a:solidFill>
                  <a:srgbClr val="FFFFFF"/>
                </a:solidFill>
              </a:rPr>
              <a:t>Homework</a:t>
            </a:r>
          </a:p>
        </p:txBody>
      </p:sp>
      <p:sp>
        <p:nvSpPr>
          <p:cNvPr id="3" name="Content Placeholder 2">
            <a:extLst>
              <a:ext uri="{FF2B5EF4-FFF2-40B4-BE49-F238E27FC236}">
                <a16:creationId xmlns:a16="http://schemas.microsoft.com/office/drawing/2014/main" id="{D0159A39-BEA2-F372-E491-0E43D370937E}"/>
              </a:ext>
            </a:extLst>
          </p:cNvPr>
          <p:cNvSpPr>
            <a:spLocks noGrp="1"/>
          </p:cNvSpPr>
          <p:nvPr>
            <p:ph idx="1"/>
          </p:nvPr>
        </p:nvSpPr>
        <p:spPr>
          <a:xfrm>
            <a:off x="4905054" y="328246"/>
            <a:ext cx="6677346" cy="6283569"/>
          </a:xfrm>
        </p:spPr>
        <p:txBody>
          <a:bodyPr anchor="ctr">
            <a:normAutofit/>
          </a:bodyPr>
          <a:lstStyle/>
          <a:p>
            <a:pPr marL="0" indent="0">
              <a:buNone/>
            </a:pPr>
            <a:r>
              <a:rPr lang="en-GB" dirty="0">
                <a:latin typeface="Arial" panose="020B0604020202020204" pitchFamily="34" charset="0"/>
                <a:cs typeface="Arial" panose="020B0604020202020204" pitchFamily="34" charset="0"/>
              </a:rPr>
              <a:t>Homework is set on Friday each week and is due in the following Friday.</a:t>
            </a:r>
          </a:p>
          <a:p>
            <a:pPr marL="0" indent="0">
              <a:buNone/>
            </a:pPr>
            <a:r>
              <a:rPr lang="en-GB" dirty="0">
                <a:latin typeface="Arial" panose="020B0604020202020204" pitchFamily="34" charset="0"/>
                <a:cs typeface="Arial" panose="020B0604020202020204" pitchFamily="34" charset="0"/>
              </a:rPr>
              <a:t>*Green Book:</a:t>
            </a:r>
          </a:p>
          <a:p>
            <a:pPr marL="0" indent="0">
              <a:buNone/>
            </a:pPr>
            <a:r>
              <a:rPr lang="en-GB" dirty="0">
                <a:latin typeface="Arial" panose="020B0604020202020204" pitchFamily="34" charset="0"/>
                <a:cs typeface="Arial" panose="020B0604020202020204" pitchFamily="34" charset="0"/>
              </a:rPr>
              <a:t> 3 x spelling lists</a:t>
            </a:r>
          </a:p>
          <a:p>
            <a:pPr marL="0" indent="0">
              <a:buNone/>
            </a:pPr>
            <a:r>
              <a:rPr lang="en-GB" dirty="0">
                <a:latin typeface="Arial" panose="020B0604020202020204" pitchFamily="34" charset="0"/>
                <a:cs typeface="Arial" panose="020B0604020202020204" pitchFamily="34" charset="0"/>
              </a:rPr>
              <a:t> 3  x times tables practise</a:t>
            </a:r>
          </a:p>
          <a:p>
            <a:pPr marL="0" indent="0">
              <a:buNone/>
            </a:pPr>
            <a:r>
              <a:rPr lang="en-GB" dirty="0">
                <a:latin typeface="Arial" panose="020B0604020202020204" pitchFamily="34" charset="0"/>
                <a:cs typeface="Arial" panose="020B0604020202020204" pitchFamily="34" charset="0"/>
              </a:rPr>
              <a:t>*Reading: aloud to an adult, a pet or a toy or to themselves. Record reading in planner to claim </a:t>
            </a:r>
            <a:r>
              <a:rPr lang="en-GB" dirty="0" err="1">
                <a:latin typeface="Arial" panose="020B0604020202020204" pitchFamily="34" charset="0"/>
                <a:cs typeface="Arial" panose="020B0604020202020204" pitchFamily="34" charset="0"/>
              </a:rPr>
              <a:t>housepoints</a:t>
            </a:r>
            <a:r>
              <a:rPr lang="en-GB" dirty="0">
                <a:latin typeface="Arial" panose="020B0604020202020204" pitchFamily="34" charset="0"/>
                <a:cs typeface="Arial" panose="020B0604020202020204" pitchFamily="34" charset="0"/>
              </a:rPr>
              <a:t>. </a:t>
            </a:r>
          </a:p>
          <a:p>
            <a:pPr marL="0" indent="0">
              <a:buNone/>
            </a:pPr>
            <a:r>
              <a:rPr lang="en-GB" dirty="0">
                <a:latin typeface="Arial" panose="020B0604020202020204" pitchFamily="34" charset="0"/>
                <a:cs typeface="Arial" panose="020B0604020202020204" pitchFamily="34" charset="0"/>
              </a:rPr>
              <a:t>*10 minute tasks: Y5 Maths and English</a:t>
            </a:r>
          </a:p>
          <a:p>
            <a:pPr marL="0" indent="0">
              <a:buNone/>
            </a:pPr>
            <a:r>
              <a:rPr lang="en-GB" dirty="0">
                <a:latin typeface="Arial" panose="020B0604020202020204" pitchFamily="34" charset="0"/>
                <a:cs typeface="Arial" panose="020B0604020202020204" pitchFamily="34" charset="0"/>
              </a:rPr>
              <a:t>                             Y6 GPS, Reading and       </a:t>
            </a:r>
          </a:p>
          <a:p>
            <a:pPr marL="0" indent="0">
              <a:buNone/>
            </a:pPr>
            <a:r>
              <a:rPr lang="en-GB" dirty="0">
                <a:latin typeface="Arial" panose="020B0604020202020204" pitchFamily="34" charset="0"/>
                <a:cs typeface="Arial" panose="020B0604020202020204" pitchFamily="34" charset="0"/>
              </a:rPr>
              <a:t>                             Maths</a:t>
            </a:r>
          </a:p>
          <a:p>
            <a:pPr marL="0" indent="0">
              <a:buNone/>
            </a:pPr>
            <a:r>
              <a:rPr lang="en-GB" dirty="0">
                <a:latin typeface="Arial" panose="020B0604020202020204" pitchFamily="34" charset="0"/>
                <a:cs typeface="Arial" panose="020B0604020202020204" pitchFamily="34" charset="0"/>
              </a:rPr>
              <a:t>*Hand your homework in on time.</a:t>
            </a:r>
          </a:p>
          <a:p>
            <a:pPr marL="0" indent="0">
              <a:buNone/>
            </a:pPr>
            <a:r>
              <a:rPr lang="en-GB" dirty="0">
                <a:latin typeface="Arial" panose="020B0604020202020204" pitchFamily="34" charset="0"/>
                <a:cs typeface="Arial" panose="020B0604020202020204" pitchFamily="34" charset="0"/>
              </a:rPr>
              <a:t>*Take responsibility if you do not.</a:t>
            </a:r>
          </a:p>
        </p:txBody>
      </p:sp>
    </p:spTree>
    <p:extLst>
      <p:ext uri="{BB962C8B-B14F-4D97-AF65-F5344CB8AC3E}">
        <p14:creationId xmlns:p14="http://schemas.microsoft.com/office/powerpoint/2010/main" val="29263078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33" name="Rectangle 28">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34" name="Rectangle 30">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976421-0A48-9D1B-39ED-28CAC2569453}"/>
              </a:ext>
            </a:extLst>
          </p:cNvPr>
          <p:cNvSpPr>
            <a:spLocks noGrp="1"/>
          </p:cNvSpPr>
          <p:nvPr>
            <p:ph type="title"/>
          </p:nvPr>
        </p:nvSpPr>
        <p:spPr>
          <a:xfrm>
            <a:off x="992206" y="1608667"/>
            <a:ext cx="2823275" cy="4501127"/>
          </a:xfrm>
        </p:spPr>
        <p:txBody>
          <a:bodyPr anchor="t">
            <a:normAutofit/>
          </a:bodyPr>
          <a:lstStyle/>
          <a:p>
            <a:pPr algn="r"/>
            <a:r>
              <a:rPr lang="en-GB" sz="3200">
                <a:solidFill>
                  <a:srgbClr val="FFFFFF"/>
                </a:solidFill>
              </a:rPr>
              <a:t>Supporting your child with homework</a:t>
            </a:r>
          </a:p>
        </p:txBody>
      </p:sp>
      <p:sp>
        <p:nvSpPr>
          <p:cNvPr id="3" name="Content Placeholder 2">
            <a:extLst>
              <a:ext uri="{FF2B5EF4-FFF2-40B4-BE49-F238E27FC236}">
                <a16:creationId xmlns:a16="http://schemas.microsoft.com/office/drawing/2014/main" id="{82FCF858-1294-C703-F39B-122FDF7EE796}"/>
              </a:ext>
            </a:extLst>
          </p:cNvPr>
          <p:cNvSpPr>
            <a:spLocks noGrp="1"/>
          </p:cNvSpPr>
          <p:nvPr>
            <p:ph sz="half" idx="1"/>
          </p:nvPr>
        </p:nvSpPr>
        <p:spPr>
          <a:xfrm>
            <a:off x="4547698" y="1608667"/>
            <a:ext cx="3421958" cy="4501127"/>
          </a:xfrm>
        </p:spPr>
        <p:txBody>
          <a:bodyPr>
            <a:normAutofit/>
          </a:bodyPr>
          <a:lstStyle/>
          <a:p>
            <a:r>
              <a:rPr lang="en-GB" sz="2000"/>
              <a:t>In Wye Class, we encourage our pupils to develop their independence and to take on greater responsibility.</a:t>
            </a:r>
          </a:p>
          <a:p>
            <a:r>
              <a:rPr lang="en-GB" sz="2000"/>
              <a:t>We recognise that our pupils are learning and will sometimes need help to get organised and to complete tasks in a timely manner.</a:t>
            </a:r>
          </a:p>
          <a:p>
            <a:r>
              <a:rPr lang="en-GB" sz="2000"/>
              <a:t>Sometimes they may need a little help with understanding some of the homework too</a:t>
            </a:r>
          </a:p>
        </p:txBody>
      </p:sp>
      <p:sp>
        <p:nvSpPr>
          <p:cNvPr id="4" name="Content Placeholder 3">
            <a:extLst>
              <a:ext uri="{FF2B5EF4-FFF2-40B4-BE49-F238E27FC236}">
                <a16:creationId xmlns:a16="http://schemas.microsoft.com/office/drawing/2014/main" id="{7A4C400E-3D1D-6618-5069-3C00581A6B70}"/>
              </a:ext>
            </a:extLst>
          </p:cNvPr>
          <p:cNvSpPr>
            <a:spLocks noGrp="1"/>
          </p:cNvSpPr>
          <p:nvPr>
            <p:ph sz="half" idx="2"/>
          </p:nvPr>
        </p:nvSpPr>
        <p:spPr>
          <a:xfrm>
            <a:off x="8289696" y="1608667"/>
            <a:ext cx="3421957" cy="4501127"/>
          </a:xfrm>
        </p:spPr>
        <p:txBody>
          <a:bodyPr>
            <a:normAutofit/>
          </a:bodyPr>
          <a:lstStyle/>
          <a:p>
            <a:r>
              <a:rPr lang="en-GB" sz="1400"/>
              <a:t>You can support your child by helping them choose a good time- table for completing homework  tasks that fits in with your family’s other commitments.</a:t>
            </a:r>
          </a:p>
          <a:p>
            <a:r>
              <a:rPr lang="en-GB" sz="1400"/>
              <a:t>Make sure they have a suitable, quiet space to work in and somewhere to keep their homework safe.</a:t>
            </a:r>
          </a:p>
          <a:p>
            <a:r>
              <a:rPr lang="en-GB" sz="1400"/>
              <a:t>Encourage your child to try to complete their homework independently. If they are stuck, ask them to explain the task to you or read the question out loud.  I am available for support every lunchtime if they need it.</a:t>
            </a:r>
          </a:p>
          <a:p>
            <a:r>
              <a:rPr lang="en-GB" sz="1400"/>
              <a:t>Encouraging your child to read is one of the most important things you can do for them.</a:t>
            </a:r>
          </a:p>
          <a:p>
            <a:endParaRPr lang="en-GB" sz="1400"/>
          </a:p>
        </p:txBody>
      </p:sp>
    </p:spTree>
    <p:extLst>
      <p:ext uri="{BB962C8B-B14F-4D97-AF65-F5344CB8AC3E}">
        <p14:creationId xmlns:p14="http://schemas.microsoft.com/office/powerpoint/2010/main" val="1156626730"/>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80078F-F8AA-14E9-0534-C5CD04FB5877}"/>
              </a:ext>
            </a:extLst>
          </p:cNvPr>
          <p:cNvSpPr>
            <a:spLocks noGrp="1"/>
          </p:cNvSpPr>
          <p:nvPr>
            <p:ph type="title"/>
          </p:nvPr>
        </p:nvSpPr>
        <p:spPr>
          <a:solidFill>
            <a:schemeClr val="accent1">
              <a:lumMod val="40000"/>
              <a:lumOff val="60000"/>
            </a:schemeClr>
          </a:solidFill>
        </p:spPr>
        <p:txBody>
          <a:bodyPr>
            <a:normAutofit fontScale="90000"/>
          </a:bodyPr>
          <a:lstStyle/>
          <a:p>
            <a:pPr algn="ctr"/>
            <a:br>
              <a:rPr lang="en-GB" b="1">
                <a:solidFill>
                  <a:srgbClr val="009999"/>
                </a:solidFill>
              </a:rPr>
            </a:br>
            <a:r>
              <a:rPr lang="en-GB" b="1">
                <a:solidFill>
                  <a:srgbClr val="009999"/>
                </a:solidFill>
              </a:rPr>
              <a:t>Safeguarding : Help Us To Keep Children Safe </a:t>
            </a:r>
            <a:br>
              <a:rPr lang="en-GB" b="1">
                <a:solidFill>
                  <a:srgbClr val="009999"/>
                </a:solidFill>
              </a:rPr>
            </a:br>
            <a:endParaRPr lang="en-GB" b="1" dirty="0">
              <a:solidFill>
                <a:srgbClr val="009999"/>
              </a:solidFill>
            </a:endParaRPr>
          </a:p>
        </p:txBody>
      </p:sp>
      <p:sp>
        <p:nvSpPr>
          <p:cNvPr id="5" name="Content Placeholder 4">
            <a:extLst>
              <a:ext uri="{FF2B5EF4-FFF2-40B4-BE49-F238E27FC236}">
                <a16:creationId xmlns:a16="http://schemas.microsoft.com/office/drawing/2014/main" id="{90537A72-164B-1ACA-0D07-FC3BA283D50C}"/>
              </a:ext>
            </a:extLst>
          </p:cNvPr>
          <p:cNvSpPr>
            <a:spLocks noGrp="1"/>
          </p:cNvSpPr>
          <p:nvPr>
            <p:ph idx="1"/>
          </p:nvPr>
        </p:nvSpPr>
        <p:spPr/>
        <p:txBody>
          <a:bodyPr/>
          <a:lstStyle/>
          <a:p>
            <a:endParaRPr lang="en-GB" dirty="0"/>
          </a:p>
        </p:txBody>
      </p:sp>
      <p:pic>
        <p:nvPicPr>
          <p:cNvPr id="12" name="Picture 11">
            <a:extLst>
              <a:ext uri="{FF2B5EF4-FFF2-40B4-BE49-F238E27FC236}">
                <a16:creationId xmlns:a16="http://schemas.microsoft.com/office/drawing/2014/main" id="{0C92AD36-0395-CB0C-E2B7-B3C8E3A14C49}"/>
              </a:ext>
            </a:extLst>
          </p:cNvPr>
          <p:cNvPicPr>
            <a:picLocks noChangeAspect="1"/>
          </p:cNvPicPr>
          <p:nvPr/>
        </p:nvPicPr>
        <p:blipFill>
          <a:blip r:embed="rId2"/>
          <a:stretch>
            <a:fillRect/>
          </a:stretch>
        </p:blipFill>
        <p:spPr>
          <a:xfrm>
            <a:off x="0" y="1481967"/>
            <a:ext cx="12321360" cy="5431885"/>
          </a:xfrm>
          <a:prstGeom prst="rect">
            <a:avLst/>
          </a:prstGeom>
        </p:spPr>
      </p:pic>
    </p:spTree>
    <p:extLst>
      <p:ext uri="{BB962C8B-B14F-4D97-AF65-F5344CB8AC3E}">
        <p14:creationId xmlns:p14="http://schemas.microsoft.com/office/powerpoint/2010/main" val="34109254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80078F-F8AA-14E9-0534-C5CD04FB5877}"/>
              </a:ext>
            </a:extLst>
          </p:cNvPr>
          <p:cNvSpPr>
            <a:spLocks noGrp="1"/>
          </p:cNvSpPr>
          <p:nvPr>
            <p:ph type="title"/>
          </p:nvPr>
        </p:nvSpPr>
        <p:spPr>
          <a:solidFill>
            <a:schemeClr val="accent1">
              <a:lumMod val="40000"/>
              <a:lumOff val="60000"/>
            </a:schemeClr>
          </a:solidFill>
        </p:spPr>
        <p:txBody>
          <a:bodyPr>
            <a:normAutofit/>
          </a:bodyPr>
          <a:lstStyle/>
          <a:p>
            <a:pPr algn="ctr"/>
            <a:r>
              <a:rPr lang="en-GB" b="1" dirty="0">
                <a:solidFill>
                  <a:srgbClr val="009999"/>
                </a:solidFill>
              </a:rPr>
              <a:t>Safeguarding : Help Us To Keep Children Safe </a:t>
            </a:r>
            <a:br>
              <a:rPr lang="en-GB" b="1" dirty="0">
                <a:solidFill>
                  <a:srgbClr val="009999"/>
                </a:solidFill>
              </a:rPr>
            </a:br>
            <a:r>
              <a:rPr lang="en-GB" b="1" dirty="0">
                <a:solidFill>
                  <a:srgbClr val="009999"/>
                </a:solidFill>
              </a:rPr>
              <a:t>What To Do If Your Child Is Absent From School </a:t>
            </a:r>
          </a:p>
        </p:txBody>
      </p:sp>
      <p:sp>
        <p:nvSpPr>
          <p:cNvPr id="5" name="Content Placeholder 4">
            <a:extLst>
              <a:ext uri="{FF2B5EF4-FFF2-40B4-BE49-F238E27FC236}">
                <a16:creationId xmlns:a16="http://schemas.microsoft.com/office/drawing/2014/main" id="{F29AEE7D-D6F0-E535-D1E7-2DB89FC23B34}"/>
              </a:ext>
            </a:extLst>
          </p:cNvPr>
          <p:cNvSpPr>
            <a:spLocks noGrp="1"/>
          </p:cNvSpPr>
          <p:nvPr>
            <p:ph idx="1"/>
          </p:nvPr>
        </p:nvSpPr>
        <p:spPr>
          <a:solidFill>
            <a:schemeClr val="tx1"/>
          </a:solidFill>
        </p:spPr>
        <p:txBody>
          <a:bodyPr>
            <a:normAutofit/>
          </a:bodyPr>
          <a:lstStyle/>
          <a:p>
            <a:endParaRPr lang="en-GB" dirty="0">
              <a:solidFill>
                <a:schemeClr val="bg1"/>
              </a:solidFill>
            </a:endParaRPr>
          </a:p>
          <a:p>
            <a:pPr marL="0" indent="0" algn="ctr">
              <a:buNone/>
            </a:pPr>
            <a:r>
              <a:rPr lang="en-GB" b="1" dirty="0">
                <a:solidFill>
                  <a:srgbClr val="0070C0"/>
                </a:solidFill>
              </a:rPr>
              <a:t>Regular school attendance is vital for your child’s learning. </a:t>
            </a:r>
          </a:p>
          <a:p>
            <a:pPr marL="0" indent="0" algn="ctr">
              <a:buNone/>
            </a:pPr>
            <a:endParaRPr lang="en-GB" dirty="0">
              <a:solidFill>
                <a:schemeClr val="bg1"/>
              </a:solidFill>
            </a:endParaRPr>
          </a:p>
          <a:p>
            <a:pPr marL="0" indent="0">
              <a:buNone/>
            </a:pPr>
            <a:r>
              <a:rPr lang="en-GB" dirty="0">
                <a:solidFill>
                  <a:schemeClr val="bg1"/>
                </a:solidFill>
              </a:rPr>
              <a:t>If your child is too unwell to attend school, </a:t>
            </a:r>
            <a:r>
              <a:rPr lang="en-GB" b="1" dirty="0">
                <a:solidFill>
                  <a:srgbClr val="FF0000"/>
                </a:solidFill>
              </a:rPr>
              <a:t>you must contact the office by phone </a:t>
            </a:r>
            <a:r>
              <a:rPr lang="en-GB" dirty="0">
                <a:solidFill>
                  <a:schemeClr val="bg1"/>
                </a:solidFill>
              </a:rPr>
              <a:t>on the morning of the absence. This should be done by 9.45 am. </a:t>
            </a:r>
          </a:p>
          <a:p>
            <a:pPr marL="0" indent="0">
              <a:buNone/>
            </a:pPr>
            <a:r>
              <a:rPr lang="en-GB" dirty="0">
                <a:solidFill>
                  <a:schemeClr val="bg1"/>
                </a:solidFill>
              </a:rPr>
              <a:t>Please do not contact individual teachers by email to report an absence as messages can be missed.  </a:t>
            </a:r>
          </a:p>
          <a:p>
            <a:pPr marL="0" indent="0">
              <a:buNone/>
            </a:pPr>
            <a:endParaRPr lang="en-GB"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40786398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80078F-F8AA-14E9-0534-C5CD04FB5877}"/>
              </a:ext>
            </a:extLst>
          </p:cNvPr>
          <p:cNvSpPr>
            <a:spLocks noGrp="1"/>
          </p:cNvSpPr>
          <p:nvPr>
            <p:ph type="title"/>
          </p:nvPr>
        </p:nvSpPr>
        <p:spPr>
          <a:solidFill>
            <a:schemeClr val="accent1">
              <a:lumMod val="40000"/>
              <a:lumOff val="60000"/>
            </a:schemeClr>
          </a:solidFill>
        </p:spPr>
        <p:txBody>
          <a:bodyPr>
            <a:normAutofit/>
          </a:bodyPr>
          <a:lstStyle/>
          <a:p>
            <a:pPr algn="ctr"/>
            <a:r>
              <a:rPr lang="en-GB" b="1" dirty="0">
                <a:solidFill>
                  <a:srgbClr val="009999"/>
                </a:solidFill>
              </a:rPr>
              <a:t>Safeguarding : Help Us To Keep Children Safe </a:t>
            </a:r>
            <a:br>
              <a:rPr lang="en-GB" b="1" dirty="0">
                <a:solidFill>
                  <a:srgbClr val="009999"/>
                </a:solidFill>
              </a:rPr>
            </a:br>
            <a:r>
              <a:rPr lang="en-GB" b="1" dirty="0">
                <a:solidFill>
                  <a:srgbClr val="009999"/>
                </a:solidFill>
              </a:rPr>
              <a:t>Collection From School </a:t>
            </a:r>
          </a:p>
        </p:txBody>
      </p:sp>
      <p:sp>
        <p:nvSpPr>
          <p:cNvPr id="5" name="Content Placeholder 4">
            <a:extLst>
              <a:ext uri="{FF2B5EF4-FFF2-40B4-BE49-F238E27FC236}">
                <a16:creationId xmlns:a16="http://schemas.microsoft.com/office/drawing/2014/main" id="{F29AEE7D-D6F0-E535-D1E7-2DB89FC23B34}"/>
              </a:ext>
            </a:extLst>
          </p:cNvPr>
          <p:cNvSpPr>
            <a:spLocks noGrp="1"/>
          </p:cNvSpPr>
          <p:nvPr>
            <p:ph idx="1"/>
          </p:nvPr>
        </p:nvSpPr>
        <p:spPr>
          <a:solidFill>
            <a:schemeClr val="tx1"/>
          </a:solidFill>
        </p:spPr>
        <p:txBody>
          <a:bodyPr>
            <a:normAutofit lnSpcReduction="10000"/>
          </a:bodyPr>
          <a:lstStyle/>
          <a:p>
            <a:pPr marL="0" indent="0">
              <a:lnSpc>
                <a:spcPct val="115000"/>
              </a:lnSpc>
              <a:buNone/>
            </a:pPr>
            <a:r>
              <a:rPr lang="en-GB" sz="2800" dirty="0">
                <a:solidFill>
                  <a:schemeClr val="bg1"/>
                </a:solidFill>
                <a:latin typeface="Arial" panose="020B0604020202020204" pitchFamily="34" charset="0"/>
                <a:ea typeface="Arial" panose="020B0604020202020204" pitchFamily="34" charset="0"/>
              </a:rPr>
              <a:t>It is important that we have up to date information about who has permission to collect your child from school. </a:t>
            </a:r>
            <a:endParaRPr lang="en-GB" sz="2800" dirty="0">
              <a:solidFill>
                <a:schemeClr val="bg1"/>
              </a:solidFill>
              <a:effectLst/>
              <a:latin typeface="Arial" panose="020B0604020202020204" pitchFamily="34" charset="0"/>
              <a:ea typeface="Arial" panose="020B0604020202020204" pitchFamily="34" charset="0"/>
            </a:endParaRPr>
          </a:p>
          <a:p>
            <a:pPr marL="0" indent="0">
              <a:lnSpc>
                <a:spcPct val="115000"/>
              </a:lnSpc>
              <a:buNone/>
            </a:pPr>
            <a:r>
              <a:rPr lang="en-GB" sz="2800" dirty="0">
                <a:solidFill>
                  <a:schemeClr val="bg1"/>
                </a:solidFill>
                <a:effectLst/>
                <a:latin typeface="Arial" panose="020B0604020202020204" pitchFamily="34" charset="0"/>
                <a:ea typeface="Arial" panose="020B0604020202020204" pitchFamily="34" charset="0"/>
              </a:rPr>
              <a:t>If an adult not on the form is picking up your child, then </a:t>
            </a:r>
            <a:r>
              <a:rPr lang="en-GB" sz="2800" b="1" dirty="0">
                <a:solidFill>
                  <a:schemeClr val="bg1"/>
                </a:solidFill>
                <a:effectLst/>
                <a:latin typeface="Arial" panose="020B0604020202020204" pitchFamily="34" charset="0"/>
                <a:ea typeface="Arial" panose="020B0604020202020204" pitchFamily="34" charset="0"/>
              </a:rPr>
              <a:t>YOU MUST</a:t>
            </a:r>
            <a:r>
              <a:rPr lang="en-GB" sz="2800" dirty="0">
                <a:solidFill>
                  <a:schemeClr val="bg1"/>
                </a:solidFill>
                <a:effectLst/>
                <a:latin typeface="Arial" panose="020B0604020202020204" pitchFamily="34" charset="0"/>
                <a:ea typeface="Arial" panose="020B0604020202020204" pitchFamily="34" charset="0"/>
              </a:rPr>
              <a:t> ring / email the school office and leave a message. </a:t>
            </a:r>
          </a:p>
          <a:p>
            <a:pPr marL="0" indent="0">
              <a:lnSpc>
                <a:spcPct val="115000"/>
              </a:lnSpc>
              <a:buNone/>
            </a:pPr>
            <a:r>
              <a:rPr lang="en-GB" sz="2800" dirty="0">
                <a:solidFill>
                  <a:schemeClr val="bg1"/>
                </a:solidFill>
                <a:effectLst/>
                <a:latin typeface="Arial" panose="020B0604020202020204" pitchFamily="34" charset="0"/>
                <a:ea typeface="Arial" panose="020B0604020202020204" pitchFamily="34" charset="0"/>
              </a:rPr>
              <a:t>By contacting the office, you can be sure the message will be safely delivered.</a:t>
            </a:r>
          </a:p>
          <a:p>
            <a:pPr marL="0" indent="0">
              <a:lnSpc>
                <a:spcPct val="115000"/>
              </a:lnSpc>
              <a:buNone/>
            </a:pPr>
            <a:r>
              <a:rPr lang="en-GB" sz="2800" b="1" dirty="0">
                <a:solidFill>
                  <a:srgbClr val="FF0000"/>
                </a:solidFill>
                <a:effectLst/>
                <a:latin typeface="Arial" panose="020B0604020202020204" pitchFamily="34" charset="0"/>
                <a:ea typeface="Arial" panose="020B0604020202020204" pitchFamily="34" charset="0"/>
              </a:rPr>
              <a:t>If you wish to check / change who is on your picking up form</a:t>
            </a:r>
            <a:r>
              <a:rPr lang="en-GB" b="1" dirty="0">
                <a:solidFill>
                  <a:srgbClr val="FF0000"/>
                </a:solidFill>
                <a:latin typeface="Arial" panose="020B0604020202020204" pitchFamily="34" charset="0"/>
                <a:ea typeface="Arial" panose="020B0604020202020204" pitchFamily="34" charset="0"/>
              </a:rPr>
              <a:t>,</a:t>
            </a:r>
            <a:r>
              <a:rPr lang="en-GB" sz="2800" b="1" dirty="0">
                <a:solidFill>
                  <a:srgbClr val="FF0000"/>
                </a:solidFill>
                <a:effectLst/>
                <a:latin typeface="Arial" panose="020B0604020202020204" pitchFamily="34" charset="0"/>
                <a:ea typeface="Arial" panose="020B0604020202020204" pitchFamily="34" charset="0"/>
              </a:rPr>
              <a:t> please contact the school office. </a:t>
            </a:r>
          </a:p>
          <a:p>
            <a:endParaRPr lang="en-GB" dirty="0"/>
          </a:p>
        </p:txBody>
      </p:sp>
    </p:spTree>
    <p:extLst>
      <p:ext uri="{BB962C8B-B14F-4D97-AF65-F5344CB8AC3E}">
        <p14:creationId xmlns:p14="http://schemas.microsoft.com/office/powerpoint/2010/main" val="755930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80078F-F8AA-14E9-0534-C5CD04FB5877}"/>
              </a:ext>
            </a:extLst>
          </p:cNvPr>
          <p:cNvSpPr>
            <a:spLocks noGrp="1"/>
          </p:cNvSpPr>
          <p:nvPr>
            <p:ph type="title"/>
          </p:nvPr>
        </p:nvSpPr>
        <p:spPr>
          <a:solidFill>
            <a:schemeClr val="accent1">
              <a:lumMod val="40000"/>
              <a:lumOff val="60000"/>
            </a:schemeClr>
          </a:solidFill>
        </p:spPr>
        <p:txBody>
          <a:bodyPr>
            <a:normAutofit/>
          </a:bodyPr>
          <a:lstStyle/>
          <a:p>
            <a:pPr algn="ctr"/>
            <a:r>
              <a:rPr lang="en-GB" b="1" dirty="0">
                <a:solidFill>
                  <a:srgbClr val="009999"/>
                </a:solidFill>
              </a:rPr>
              <a:t>Safeguarding : Help Us To Keep Children Safe </a:t>
            </a:r>
            <a:br>
              <a:rPr lang="en-GB" b="1" dirty="0">
                <a:solidFill>
                  <a:srgbClr val="009999"/>
                </a:solidFill>
              </a:rPr>
            </a:br>
            <a:r>
              <a:rPr lang="en-GB" b="1" dirty="0">
                <a:solidFill>
                  <a:srgbClr val="009999"/>
                </a:solidFill>
              </a:rPr>
              <a:t>Medicines in School </a:t>
            </a:r>
          </a:p>
        </p:txBody>
      </p:sp>
      <p:sp>
        <p:nvSpPr>
          <p:cNvPr id="5" name="Content Placeholder 4">
            <a:extLst>
              <a:ext uri="{FF2B5EF4-FFF2-40B4-BE49-F238E27FC236}">
                <a16:creationId xmlns:a16="http://schemas.microsoft.com/office/drawing/2014/main" id="{F29AEE7D-D6F0-E535-D1E7-2DB89FC23B34}"/>
              </a:ext>
            </a:extLst>
          </p:cNvPr>
          <p:cNvSpPr>
            <a:spLocks noGrp="1"/>
          </p:cNvSpPr>
          <p:nvPr>
            <p:ph idx="1"/>
          </p:nvPr>
        </p:nvSpPr>
        <p:spPr>
          <a:solidFill>
            <a:schemeClr val="tx1"/>
          </a:solidFill>
        </p:spPr>
        <p:txBody>
          <a:bodyPr>
            <a:normAutofit lnSpcReduction="10000"/>
          </a:bodyPr>
          <a:lstStyle/>
          <a:p>
            <a:pPr marL="0" indent="0">
              <a:buNone/>
            </a:pPr>
            <a:r>
              <a:rPr lang="en-GB" dirty="0">
                <a:solidFill>
                  <a:schemeClr val="bg1"/>
                </a:solidFill>
              </a:rPr>
              <a:t> </a:t>
            </a:r>
          </a:p>
          <a:p>
            <a:pPr marL="0" indent="0">
              <a:buNone/>
            </a:pPr>
            <a:r>
              <a:rPr lang="en-GB" dirty="0">
                <a:solidFill>
                  <a:schemeClr val="bg1"/>
                </a:solidFill>
              </a:rPr>
              <a:t>If your child needs to take medicine  - regularly or for a short time - complete a medicines form.</a:t>
            </a:r>
          </a:p>
          <a:p>
            <a:pPr marL="0" indent="0">
              <a:buNone/>
            </a:pPr>
            <a:r>
              <a:rPr lang="en-GB" dirty="0">
                <a:solidFill>
                  <a:schemeClr val="bg1"/>
                </a:solidFill>
              </a:rPr>
              <a:t>You can collect a form from the office or download one from the website. </a:t>
            </a:r>
          </a:p>
          <a:p>
            <a:pPr marL="0" indent="0">
              <a:buNone/>
            </a:pPr>
            <a:r>
              <a:rPr lang="en-GB" dirty="0">
                <a:solidFill>
                  <a:schemeClr val="bg1"/>
                </a:solidFill>
              </a:rPr>
              <a:t>All medicine must be clearly labelled with your child’s name.</a:t>
            </a:r>
          </a:p>
          <a:p>
            <a:pPr marL="0" indent="0">
              <a:buNone/>
            </a:pPr>
            <a:r>
              <a:rPr lang="en-GB" dirty="0">
                <a:solidFill>
                  <a:schemeClr val="bg1"/>
                </a:solidFill>
              </a:rPr>
              <a:t>Take the medicine and the form to the office. </a:t>
            </a:r>
          </a:p>
          <a:p>
            <a:pPr marL="0" indent="0">
              <a:buNone/>
            </a:pPr>
            <a:r>
              <a:rPr lang="en-GB" dirty="0">
                <a:solidFill>
                  <a:schemeClr val="bg1"/>
                </a:solidFill>
              </a:rPr>
              <a:t>NO MEDICINE WILL BE ADMINSTRATERED IN SCHOOL WITHOUT A COMPLETE FORM. </a:t>
            </a:r>
          </a:p>
          <a:p>
            <a:pPr marL="0" indent="0">
              <a:buNone/>
            </a:pPr>
            <a:r>
              <a:rPr lang="en-GB" dirty="0">
                <a:solidFill>
                  <a:schemeClr val="bg1"/>
                </a:solidFill>
              </a:rPr>
              <a:t>NEVER LEAVE ANY MEDICINE IN YOUR CHILD’S BOOK BAG.</a:t>
            </a:r>
          </a:p>
        </p:txBody>
      </p:sp>
    </p:spTree>
    <p:extLst>
      <p:ext uri="{BB962C8B-B14F-4D97-AF65-F5344CB8AC3E}">
        <p14:creationId xmlns:p14="http://schemas.microsoft.com/office/powerpoint/2010/main" val="42254863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4B554-0F76-F7EF-D789-6D5EF721E7C9}"/>
              </a:ext>
            </a:extLst>
          </p:cNvPr>
          <p:cNvSpPr>
            <a:spLocks noGrp="1"/>
          </p:cNvSpPr>
          <p:nvPr>
            <p:ph type="title"/>
          </p:nvPr>
        </p:nvSpPr>
        <p:spPr>
          <a:solidFill>
            <a:srgbClr val="FFCC66"/>
          </a:solidFill>
        </p:spPr>
        <p:txBody>
          <a:bodyPr>
            <a:normAutofit/>
          </a:bodyPr>
          <a:lstStyle/>
          <a:p>
            <a:r>
              <a:rPr lang="en-GB" sz="4800" b="1" dirty="0">
                <a:latin typeface="ADLaM Display" panose="02010000000000000000" pitchFamily="2" charset="0"/>
                <a:ea typeface="ADLaM Display" panose="02010000000000000000" pitchFamily="2" charset="0"/>
                <a:cs typeface="ADLaM Display" panose="02010000000000000000" pitchFamily="2" charset="0"/>
              </a:rPr>
              <a:t>Year 2 to Year 6 Spelling Bee</a:t>
            </a:r>
          </a:p>
        </p:txBody>
      </p:sp>
      <p:pic>
        <p:nvPicPr>
          <p:cNvPr id="15" name="Picture 14" descr="A yellow letter with bees on it&#10;&#10;Description automatically generated">
            <a:extLst>
              <a:ext uri="{FF2B5EF4-FFF2-40B4-BE49-F238E27FC236}">
                <a16:creationId xmlns:a16="http://schemas.microsoft.com/office/drawing/2014/main" id="{17AC6065-B6BD-4984-D9CC-3BCF6B7434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40850" y="4227059"/>
            <a:ext cx="1850052" cy="2630942"/>
          </a:xfrm>
          <a:prstGeom prst="rect">
            <a:avLst/>
          </a:prstGeom>
        </p:spPr>
      </p:pic>
      <p:pic>
        <p:nvPicPr>
          <p:cNvPr id="17" name="Picture 16" descr="A cartoon of a bee&#10;&#10;Description automatically generated">
            <a:extLst>
              <a:ext uri="{FF2B5EF4-FFF2-40B4-BE49-F238E27FC236}">
                <a16:creationId xmlns:a16="http://schemas.microsoft.com/office/drawing/2014/main" id="{E9C736E4-6305-F274-E3A6-CC50EFE5E2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8546" y="1888383"/>
            <a:ext cx="2557531" cy="2557531"/>
          </a:xfrm>
          <a:prstGeom prst="rect">
            <a:avLst/>
          </a:prstGeom>
        </p:spPr>
      </p:pic>
      <p:sp>
        <p:nvSpPr>
          <p:cNvPr id="18" name="TextBox 17">
            <a:extLst>
              <a:ext uri="{FF2B5EF4-FFF2-40B4-BE49-F238E27FC236}">
                <a16:creationId xmlns:a16="http://schemas.microsoft.com/office/drawing/2014/main" id="{A6C81C5C-5F82-160D-19EC-21BF14C49FEE}"/>
              </a:ext>
            </a:extLst>
          </p:cNvPr>
          <p:cNvSpPr txBox="1"/>
          <p:nvPr/>
        </p:nvSpPr>
        <p:spPr>
          <a:xfrm>
            <a:off x="335923" y="2025975"/>
            <a:ext cx="8086859" cy="3785652"/>
          </a:xfrm>
          <a:prstGeom prst="rect">
            <a:avLst/>
          </a:prstGeom>
          <a:noFill/>
        </p:spPr>
        <p:txBody>
          <a:bodyPr wrap="square" rtlCol="0">
            <a:spAutoFit/>
          </a:bodyPr>
          <a:lstStyle/>
          <a:p>
            <a:r>
              <a:rPr lang="en-GB" sz="2400" dirty="0"/>
              <a:t>In February 2025, we will be holding a Year 2-Year 6 Spelling Bee.</a:t>
            </a:r>
          </a:p>
          <a:p>
            <a:r>
              <a:rPr lang="en-GB" sz="2400" dirty="0"/>
              <a:t>There will be a wide range of certificates and prizes. </a:t>
            </a:r>
          </a:p>
          <a:p>
            <a:endParaRPr lang="en-GB" sz="2400" dirty="0"/>
          </a:p>
          <a:p>
            <a:r>
              <a:rPr lang="en-GB" sz="2400" dirty="0"/>
              <a:t>Words will be taken from the statutory spelling lists for each Key Stage. These can be found on our website. </a:t>
            </a:r>
            <a:r>
              <a:rPr lang="en-GB" sz="2400" dirty="0">
                <a:hlinkClick r:id="rId4"/>
              </a:rPr>
              <a:t>English | Milford Primary School (secure-primarysite.net)</a:t>
            </a:r>
            <a:endParaRPr lang="en-GB" sz="2400" dirty="0"/>
          </a:p>
          <a:p>
            <a:endParaRPr lang="en-GB" sz="2400" dirty="0"/>
          </a:p>
          <a:p>
            <a:r>
              <a:rPr lang="en-GB" sz="2400" dirty="0"/>
              <a:t>Spellings are practised in school, but why not practise spellings at home too?</a:t>
            </a:r>
          </a:p>
        </p:txBody>
      </p:sp>
      <p:pic>
        <p:nvPicPr>
          <p:cNvPr id="11" name="Content Placeholder 10" descr="A yellow letter with bees on it&#10;&#10;Description automatically generated">
            <a:extLst>
              <a:ext uri="{FF2B5EF4-FFF2-40B4-BE49-F238E27FC236}">
                <a16:creationId xmlns:a16="http://schemas.microsoft.com/office/drawing/2014/main" id="{0BABDC17-0ACF-0F2E-4E59-5D0E9FE4F62B}"/>
              </a:ext>
            </a:extLst>
          </p:cNvPr>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10308971" y="4445914"/>
            <a:ext cx="1664748" cy="2270448"/>
          </a:xfrm>
        </p:spPr>
      </p:pic>
    </p:spTree>
    <p:extLst>
      <p:ext uri="{BB962C8B-B14F-4D97-AF65-F5344CB8AC3E}">
        <p14:creationId xmlns:p14="http://schemas.microsoft.com/office/powerpoint/2010/main" val="14892859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456D1A-9A66-3D47-4F9D-A319A1CEF623}"/>
              </a:ext>
            </a:extLst>
          </p:cNvPr>
          <p:cNvSpPr>
            <a:spLocks noGrp="1"/>
          </p:cNvSpPr>
          <p:nvPr>
            <p:ph type="title"/>
          </p:nvPr>
        </p:nvSpPr>
        <p:spPr>
          <a:xfrm>
            <a:off x="699713" y="248038"/>
            <a:ext cx="7063721" cy="1159200"/>
          </a:xfrm>
        </p:spPr>
        <p:txBody>
          <a:bodyPr vert="horz" lIns="91440" tIns="45720" rIns="91440" bIns="45720" rtlCol="0" anchor="ctr">
            <a:normAutofit/>
          </a:bodyPr>
          <a:lstStyle/>
          <a:p>
            <a:r>
              <a:rPr lang="en-US" sz="4000" kern="1200" dirty="0">
                <a:solidFill>
                  <a:srgbClr val="FFFFFF"/>
                </a:solidFill>
                <a:latin typeface="+mj-lt"/>
                <a:ea typeface="+mj-ea"/>
                <a:cs typeface="+mj-cs"/>
              </a:rPr>
              <a:t>Any Questions?</a:t>
            </a:r>
          </a:p>
        </p:txBody>
      </p:sp>
      <p:sp>
        <p:nvSpPr>
          <p:cNvPr id="3" name="Text Placeholder 2">
            <a:extLst>
              <a:ext uri="{FF2B5EF4-FFF2-40B4-BE49-F238E27FC236}">
                <a16:creationId xmlns:a16="http://schemas.microsoft.com/office/drawing/2014/main" id="{C2FC2760-A5F6-5488-917A-9FC83386B1C4}"/>
              </a:ext>
            </a:extLst>
          </p:cNvPr>
          <p:cNvSpPr>
            <a:spLocks noGrp="1"/>
          </p:cNvSpPr>
          <p:nvPr>
            <p:ph type="body" idx="1"/>
          </p:nvPr>
        </p:nvSpPr>
        <p:spPr>
          <a:xfrm>
            <a:off x="8572499" y="390832"/>
            <a:ext cx="3233585" cy="873612"/>
          </a:xfrm>
        </p:spPr>
        <p:txBody>
          <a:bodyPr vert="horz" lIns="91440" tIns="45720" rIns="91440" bIns="45720" rtlCol="0" anchor="ctr">
            <a:normAutofit/>
          </a:bodyPr>
          <a:lstStyle/>
          <a:p>
            <a:endParaRPr lang="en-US" sz="2000" kern="1200">
              <a:solidFill>
                <a:srgbClr val="FFFFFF"/>
              </a:solidFill>
              <a:latin typeface="+mn-lt"/>
              <a:ea typeface="+mn-ea"/>
              <a:cs typeface="+mn-cs"/>
            </a:endParaRPr>
          </a:p>
        </p:txBody>
      </p:sp>
      <p:pic>
        <p:nvPicPr>
          <p:cNvPr id="7" name="Graphic 6" descr="Help">
            <a:extLst>
              <a:ext uri="{FF2B5EF4-FFF2-40B4-BE49-F238E27FC236}">
                <a16:creationId xmlns:a16="http://schemas.microsoft.com/office/drawing/2014/main" id="{5F3A0FAE-A707-C608-902E-585C24B4605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869919" y="1966293"/>
            <a:ext cx="4452160" cy="4452160"/>
          </a:xfrm>
          <a:prstGeom prst="rect">
            <a:avLst/>
          </a:prstGeom>
        </p:spPr>
      </p:pic>
    </p:spTree>
    <p:extLst>
      <p:ext uri="{BB962C8B-B14F-4D97-AF65-F5344CB8AC3E}">
        <p14:creationId xmlns:p14="http://schemas.microsoft.com/office/powerpoint/2010/main" val="9364398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3A45579BBCAB24C865DF26540A89CF8" ma:contentTypeVersion="17" ma:contentTypeDescription="Create a new document." ma:contentTypeScope="" ma:versionID="856021866b405df2ca823a4dbc884eb4">
  <xsd:schema xmlns:xsd="http://www.w3.org/2001/XMLSchema" xmlns:xs="http://www.w3.org/2001/XMLSchema" xmlns:p="http://schemas.microsoft.com/office/2006/metadata/properties" xmlns:ns2="9b288188-29ac-4477-a231-c2710e9e9232" xmlns:ns3="4c7584e7-1f6e-4db9-b204-dcae8c300498" targetNamespace="http://schemas.microsoft.com/office/2006/metadata/properties" ma:root="true" ma:fieldsID="29c66ed0a3b2a9086764a1b20dd92dbb" ns2:_="" ns3:_="">
    <xsd:import namespace="9b288188-29ac-4477-a231-c2710e9e9232"/>
    <xsd:import namespace="4c7584e7-1f6e-4db9-b204-dcae8c30049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288188-29ac-4477-a231-c2710e9e92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09ea276d-7761-47e3-9272-2cfdcaf8da10"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2" nillable="true" ma:displayName="Location" ma:indexed="true"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7584e7-1f6e-4db9-b204-dcae8c300498"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1bcd94b1-d32f-4660-86ae-71dc3dc7ec8f}" ma:internalName="TaxCatchAll" ma:showField="CatchAllData" ma:web="4c7584e7-1f6e-4db9-b204-dcae8c300498">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c7584e7-1f6e-4db9-b204-dcae8c300498" xsi:nil="true"/>
    <lcf76f155ced4ddcb4097134ff3c332f xmlns="9b288188-29ac-4477-a231-c2710e9e923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10A6043-B5BF-4E29-B4FD-C88E2F1DA3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b288188-29ac-4477-a231-c2710e9e9232"/>
    <ds:schemaRef ds:uri="4c7584e7-1f6e-4db9-b204-dcae8c30049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2388F52-DA99-49C3-A4AD-A47E6C0A3BE0}">
  <ds:schemaRefs>
    <ds:schemaRef ds:uri="http://schemas.microsoft.com/sharepoint/v3/contenttype/forms"/>
  </ds:schemaRefs>
</ds:datastoreItem>
</file>

<file path=customXml/itemProps3.xml><?xml version="1.0" encoding="utf-8"?>
<ds:datastoreItem xmlns:ds="http://schemas.openxmlformats.org/officeDocument/2006/customXml" ds:itemID="{58F50338-4A58-495B-806F-DC7B8CC146EB}">
  <ds:schemaRefs>
    <ds:schemaRef ds:uri="http://schemas.microsoft.com/office/2006/metadata/properties"/>
    <ds:schemaRef ds:uri="http://schemas.microsoft.com/office/infopath/2007/PartnerControls"/>
    <ds:schemaRef ds:uri="4c7584e7-1f6e-4db9-b204-dcae8c300498"/>
    <ds:schemaRef ds:uri="9b288188-29ac-4477-a231-c2710e9e9232"/>
  </ds:schemaRefs>
</ds:datastoreItem>
</file>

<file path=docProps/app.xml><?xml version="1.0" encoding="utf-8"?>
<Properties xmlns="http://schemas.openxmlformats.org/officeDocument/2006/extended-properties" xmlns:vt="http://schemas.openxmlformats.org/officeDocument/2006/docPropsVTypes">
  <TotalTime>3439</TotalTime>
  <Words>1228</Words>
  <Application>Microsoft Office PowerPoint</Application>
  <PresentationFormat>Widescreen</PresentationFormat>
  <Paragraphs>118</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ADLaM Display</vt:lpstr>
      <vt:lpstr>Arial</vt:lpstr>
      <vt:lpstr>Calibri</vt:lpstr>
      <vt:lpstr>Calibri Light</vt:lpstr>
      <vt:lpstr>Office Theme</vt:lpstr>
      <vt:lpstr>Welcome to Wye Class</vt:lpstr>
      <vt:lpstr>Registration is from 8:55 until 9:05. We are open from 8:45 and we start learning activities straight away, so it helps to be here bright and early.</vt:lpstr>
      <vt:lpstr>Curriculum</vt:lpstr>
      <vt:lpstr>PowerPoint Presentation</vt:lpstr>
      <vt:lpstr> Forest School is on Monday afternoons. Y6 will attend this half term and Year 5 will have their turn after October half term. Pupils need a waterproof coat, waterproof trousers, warm layers and wellies or boots.</vt:lpstr>
      <vt:lpstr> Year 6 SATs Week</vt:lpstr>
      <vt:lpstr>Support with Learning</vt:lpstr>
      <vt:lpstr>Well-being</vt:lpstr>
      <vt:lpstr>Please stay in touch</vt:lpstr>
      <vt:lpstr>Homework</vt:lpstr>
      <vt:lpstr>Supporting your child with homework</vt:lpstr>
      <vt:lpstr> Safeguarding : Help Us To Keep Children Safe  </vt:lpstr>
      <vt:lpstr>Safeguarding : Help Us To Keep Children Safe  What To Do If Your Child Is Absent From School </vt:lpstr>
      <vt:lpstr>Safeguarding : Help Us To Keep Children Safe  Collection From School </vt:lpstr>
      <vt:lpstr>Safeguarding : Help Us To Keep Children Safe  Medicines in School </vt:lpstr>
      <vt:lpstr>Year 2 to Year 6 Spelling Bee</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Safeguarding : Help Us To Keep Children Safe</dc:title>
  <dc:creator>Emma Roberts</dc:creator>
  <cp:lastModifiedBy>B Coote</cp:lastModifiedBy>
  <cp:revision>2</cp:revision>
  <dcterms:created xsi:type="dcterms:W3CDTF">2023-09-15T13:43:17Z</dcterms:created>
  <dcterms:modified xsi:type="dcterms:W3CDTF">2024-09-16T15:29:54Z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0x010100E3A45579BBCAB24C865DF26540A89CF8</vt:lpwstr>
  </property>
  <property fmtid="{D5CDD505-2E9C-101B-9397-08002B2CF9AE}" pid="3" name="MediaServiceImageTags">
    <vt:lpwstr/>
  </property>
</Properties>
</file>