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6" r:id="rId6"/>
    <p:sldId id="257" r:id="rId7"/>
    <p:sldId id="258" r:id="rId8"/>
    <p:sldId id="259" r:id="rId9"/>
    <p:sldId id="260" r:id="rId10"/>
    <p:sldId id="263" r:id="rId11"/>
    <p:sldId id="268" r:id="rId12"/>
    <p:sldId id="269" r:id="rId13"/>
    <p:sldId id="270" r:id="rId14"/>
    <p:sldId id="274" r:id="rId15"/>
    <p:sldId id="271" r:id="rId16"/>
    <p:sldId id="272" r:id="rId17"/>
    <p:sldId id="276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1C0FA5-D790-4F79-B9D2-E409F685F813}" v="5" dt="2024-09-23T14:53:50.5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66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 Jones" userId="b6ebbf7e-1ef0-403f-af11-3a40c52ec7d7" providerId="ADAL" clId="{041C0FA5-D790-4F79-B9D2-E409F685F813}"/>
    <pc:docChg chg="custSel addSld delSld modSld">
      <pc:chgData name="R Jones" userId="b6ebbf7e-1ef0-403f-af11-3a40c52ec7d7" providerId="ADAL" clId="{041C0FA5-D790-4F79-B9D2-E409F685F813}" dt="2024-09-23T14:54:29.342" v="260" actId="20577"/>
      <pc:docMkLst>
        <pc:docMk/>
      </pc:docMkLst>
      <pc:sldChg chg="modSp mod">
        <pc:chgData name="R Jones" userId="b6ebbf7e-1ef0-403f-af11-3a40c52ec7d7" providerId="ADAL" clId="{041C0FA5-D790-4F79-B9D2-E409F685F813}" dt="2024-09-23T14:54:29.342" v="260" actId="20577"/>
        <pc:sldMkLst>
          <pc:docMk/>
          <pc:sldMk cId="1103967331" sldId="256"/>
        </pc:sldMkLst>
        <pc:spChg chg="mod">
          <ac:chgData name="R Jones" userId="b6ebbf7e-1ef0-403f-af11-3a40c52ec7d7" providerId="ADAL" clId="{041C0FA5-D790-4F79-B9D2-E409F685F813}" dt="2024-09-23T14:54:29.342" v="260" actId="20577"/>
          <ac:spMkLst>
            <pc:docMk/>
            <pc:sldMk cId="1103967331" sldId="256"/>
            <ac:spMk id="2" creationId="{00000000-0000-0000-0000-000000000000}"/>
          </ac:spMkLst>
        </pc:spChg>
      </pc:sldChg>
      <pc:sldChg chg="addSp delSp modSp mod">
        <pc:chgData name="R Jones" userId="b6ebbf7e-1ef0-403f-af11-3a40c52ec7d7" providerId="ADAL" clId="{041C0FA5-D790-4F79-B9D2-E409F685F813}" dt="2024-09-23T14:53:50.564" v="252" actId="1076"/>
        <pc:sldMkLst>
          <pc:docMk/>
          <pc:sldMk cId="2681813689" sldId="258"/>
        </pc:sldMkLst>
        <pc:spChg chg="mod">
          <ac:chgData name="R Jones" userId="b6ebbf7e-1ef0-403f-af11-3a40c52ec7d7" providerId="ADAL" clId="{041C0FA5-D790-4F79-B9D2-E409F685F813}" dt="2024-09-23T14:50:34.935" v="141" actId="20577"/>
          <ac:spMkLst>
            <pc:docMk/>
            <pc:sldMk cId="2681813689" sldId="258"/>
            <ac:spMk id="2" creationId="{00000000-0000-0000-0000-000000000000}"/>
          </ac:spMkLst>
        </pc:spChg>
        <pc:spChg chg="mod">
          <ac:chgData name="R Jones" userId="b6ebbf7e-1ef0-403f-af11-3a40c52ec7d7" providerId="ADAL" clId="{041C0FA5-D790-4F79-B9D2-E409F685F813}" dt="2024-09-23T14:51:33.059" v="240" actId="20577"/>
          <ac:spMkLst>
            <pc:docMk/>
            <pc:sldMk cId="2681813689" sldId="258"/>
            <ac:spMk id="3" creationId="{00000000-0000-0000-0000-000000000000}"/>
          </ac:spMkLst>
        </pc:spChg>
        <pc:picChg chg="del mod">
          <ac:chgData name="R Jones" userId="b6ebbf7e-1ef0-403f-af11-3a40c52ec7d7" providerId="ADAL" clId="{041C0FA5-D790-4F79-B9D2-E409F685F813}" dt="2024-09-23T14:53:42.988" v="249" actId="21"/>
          <ac:picMkLst>
            <pc:docMk/>
            <pc:sldMk cId="2681813689" sldId="258"/>
            <ac:picMk id="4" creationId="{00000000-0000-0000-0000-000000000000}"/>
          </ac:picMkLst>
        </pc:picChg>
        <pc:picChg chg="add mod">
          <ac:chgData name="R Jones" userId="b6ebbf7e-1ef0-403f-af11-3a40c52ec7d7" providerId="ADAL" clId="{041C0FA5-D790-4F79-B9D2-E409F685F813}" dt="2024-09-23T14:53:47.209" v="251" actId="1076"/>
          <ac:picMkLst>
            <pc:docMk/>
            <pc:sldMk cId="2681813689" sldId="258"/>
            <ac:picMk id="5" creationId="{BB98753C-3AB3-3C20-E044-29BB436BC2CD}"/>
          </ac:picMkLst>
        </pc:picChg>
        <pc:picChg chg="add mod">
          <ac:chgData name="R Jones" userId="b6ebbf7e-1ef0-403f-af11-3a40c52ec7d7" providerId="ADAL" clId="{041C0FA5-D790-4F79-B9D2-E409F685F813}" dt="2024-09-23T14:53:50.564" v="252" actId="1076"/>
          <ac:picMkLst>
            <pc:docMk/>
            <pc:sldMk cId="2681813689" sldId="258"/>
            <ac:picMk id="1026" creationId="{BAE0FDA1-867D-03F0-784E-C4B4CC3AB21D}"/>
          </ac:picMkLst>
        </pc:picChg>
      </pc:sldChg>
      <pc:sldChg chg="del">
        <pc:chgData name="R Jones" userId="b6ebbf7e-1ef0-403f-af11-3a40c52ec7d7" providerId="ADAL" clId="{041C0FA5-D790-4F79-B9D2-E409F685F813}" dt="2024-09-09T15:10:40.153" v="0" actId="2696"/>
        <pc:sldMkLst>
          <pc:docMk/>
          <pc:sldMk cId="3570178427" sldId="265"/>
        </pc:sldMkLst>
      </pc:sldChg>
      <pc:sldChg chg="new del">
        <pc:chgData name="R Jones" userId="b6ebbf7e-1ef0-403f-af11-3a40c52ec7d7" providerId="ADAL" clId="{041C0FA5-D790-4F79-B9D2-E409F685F813}" dt="2024-09-09T15:13:57.138" v="81" actId="2696"/>
        <pc:sldMkLst>
          <pc:docMk/>
          <pc:sldMk cId="1688761710" sldId="275"/>
        </pc:sldMkLst>
      </pc:sldChg>
      <pc:sldChg chg="addSp delSp modSp add mod">
        <pc:chgData name="R Jones" userId="b6ebbf7e-1ef0-403f-af11-3a40c52ec7d7" providerId="ADAL" clId="{041C0FA5-D790-4F79-B9D2-E409F685F813}" dt="2024-09-09T15:13:47.417" v="80" actId="14100"/>
        <pc:sldMkLst>
          <pc:docMk/>
          <pc:sldMk cId="2395017559" sldId="276"/>
        </pc:sldMkLst>
        <pc:spChg chg="mod">
          <ac:chgData name="R Jones" userId="b6ebbf7e-1ef0-403f-af11-3a40c52ec7d7" providerId="ADAL" clId="{041C0FA5-D790-4F79-B9D2-E409F685F813}" dt="2024-09-09T15:13:12.186" v="73" actId="1076"/>
          <ac:spMkLst>
            <pc:docMk/>
            <pc:sldMk cId="2395017559" sldId="276"/>
            <ac:spMk id="2" creationId="{00000000-0000-0000-0000-000000000000}"/>
          </ac:spMkLst>
        </pc:spChg>
        <pc:spChg chg="mod">
          <ac:chgData name="R Jones" userId="b6ebbf7e-1ef0-403f-af11-3a40c52ec7d7" providerId="ADAL" clId="{041C0FA5-D790-4F79-B9D2-E409F685F813}" dt="2024-09-09T15:13:31.231" v="78" actId="20577"/>
          <ac:spMkLst>
            <pc:docMk/>
            <pc:sldMk cId="2395017559" sldId="276"/>
            <ac:spMk id="3" creationId="{00000000-0000-0000-0000-000000000000}"/>
          </ac:spMkLst>
        </pc:spChg>
        <pc:picChg chg="add mod">
          <ac:chgData name="R Jones" userId="b6ebbf7e-1ef0-403f-af11-3a40c52ec7d7" providerId="ADAL" clId="{041C0FA5-D790-4F79-B9D2-E409F685F813}" dt="2024-09-09T15:13:47.417" v="80" actId="14100"/>
          <ac:picMkLst>
            <pc:docMk/>
            <pc:sldMk cId="2395017559" sldId="276"/>
            <ac:picMk id="6" creationId="{B4831BC4-8612-BF7E-5EDD-25B0022C44F4}"/>
          </ac:picMkLst>
        </pc:picChg>
        <pc:picChg chg="del">
          <ac:chgData name="R Jones" userId="b6ebbf7e-1ef0-403f-af11-3a40c52ec7d7" providerId="ADAL" clId="{041C0FA5-D790-4F79-B9D2-E409F685F813}" dt="2024-09-09T15:11:57.446" v="68" actId="478"/>
          <ac:picMkLst>
            <pc:docMk/>
            <pc:sldMk cId="2395017559" sldId="276"/>
            <ac:picMk id="9" creationId="{1F1E54A4-D50A-45F1-9729-14338F1BD32C}"/>
          </ac:picMkLst>
        </pc:picChg>
      </pc:sldChg>
    </pc:docChg>
  </pc:docChgLst>
  <pc:docChgLst>
    <pc:chgData name="Hall Milford Primary" userId="8025f950-1d04-46b7-8567-a726ed45bcd5" providerId="ADAL" clId="{262F681E-2D8D-4BC5-8E31-DE4D0C7A6822}"/>
    <pc:docChg chg="custSel modSld">
      <pc:chgData name="Hall Milford Primary" userId="8025f950-1d04-46b7-8567-a726ed45bcd5" providerId="ADAL" clId="{262F681E-2D8D-4BC5-8E31-DE4D0C7A6822}" dt="2024-09-24T13:47:57.391" v="16" actId="20577"/>
      <pc:docMkLst>
        <pc:docMk/>
      </pc:docMkLst>
      <pc:sldChg chg="modSp mod">
        <pc:chgData name="Hall Milford Primary" userId="8025f950-1d04-46b7-8567-a726ed45bcd5" providerId="ADAL" clId="{262F681E-2D8D-4BC5-8E31-DE4D0C7A6822}" dt="2024-09-24T13:45:46.909" v="1" actId="20577"/>
        <pc:sldMkLst>
          <pc:docMk/>
          <pc:sldMk cId="1369813302" sldId="263"/>
        </pc:sldMkLst>
        <pc:spChg chg="mod">
          <ac:chgData name="Hall Milford Primary" userId="8025f950-1d04-46b7-8567-a726ed45bcd5" providerId="ADAL" clId="{262F681E-2D8D-4BC5-8E31-DE4D0C7A6822}" dt="2024-09-24T13:45:46.909" v="1" actId="20577"/>
          <ac:spMkLst>
            <pc:docMk/>
            <pc:sldMk cId="1369813302" sldId="263"/>
            <ac:spMk id="2" creationId="{00000000-0000-0000-0000-000000000000}"/>
          </ac:spMkLst>
        </pc:spChg>
      </pc:sldChg>
      <pc:sldChg chg="modSp mod">
        <pc:chgData name="Hall Milford Primary" userId="8025f950-1d04-46b7-8567-a726ed45bcd5" providerId="ADAL" clId="{262F681E-2D8D-4BC5-8E31-DE4D0C7A6822}" dt="2024-09-24T13:46:00.145" v="2" actId="33524"/>
        <pc:sldMkLst>
          <pc:docMk/>
          <pc:sldMk cId="1686890142" sldId="269"/>
        </pc:sldMkLst>
        <pc:spChg chg="mod">
          <ac:chgData name="Hall Milford Primary" userId="8025f950-1d04-46b7-8567-a726ed45bcd5" providerId="ADAL" clId="{262F681E-2D8D-4BC5-8E31-DE4D0C7A6822}" dt="2024-09-24T13:46:00.145" v="2" actId="33524"/>
          <ac:spMkLst>
            <pc:docMk/>
            <pc:sldMk cId="1686890142" sldId="269"/>
            <ac:spMk id="3" creationId="{00000000-0000-0000-0000-000000000000}"/>
          </ac:spMkLst>
        </pc:spChg>
      </pc:sldChg>
      <pc:sldChg chg="modSp mod">
        <pc:chgData name="Hall Milford Primary" userId="8025f950-1d04-46b7-8567-a726ed45bcd5" providerId="ADAL" clId="{262F681E-2D8D-4BC5-8E31-DE4D0C7A6822}" dt="2024-09-24T13:47:57.391" v="16" actId="20577"/>
        <pc:sldMkLst>
          <pc:docMk/>
          <pc:sldMk cId="353392762" sldId="272"/>
        </pc:sldMkLst>
        <pc:spChg chg="mod">
          <ac:chgData name="Hall Milford Primary" userId="8025f950-1d04-46b7-8567-a726ed45bcd5" providerId="ADAL" clId="{262F681E-2D8D-4BC5-8E31-DE4D0C7A6822}" dt="2024-09-24T13:47:57.391" v="16" actId="20577"/>
          <ac:spMkLst>
            <pc:docMk/>
            <pc:sldMk cId="353392762" sldId="272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24/09/2024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0989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24/09/2024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7945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24/09/2024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8433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24/09/2024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7938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24/09/2024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3273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24/09/2024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2219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24/09/2024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2913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24/09/2024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5112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24/09/2024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5318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24/09/2024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5772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24/09/2024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4136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08D17E-789A-488B-81AC-BC3D64271D24}" type="datetimeFigureOut">
              <a:rPr lang="en-GB" smtClean="0"/>
              <a:t>24/09/2024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4079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embed/BqhXUW_v-1s?app=desktop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embed/sf_9Fo69wVI?app=desktop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embed/aw0D9j3OmgU?app=desktop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517058"/>
            <a:ext cx="7772400" cy="1470025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Reading at </a:t>
            </a:r>
            <a:r>
              <a:rPr lang="en-GB">
                <a:solidFill>
                  <a:srgbClr val="FF0000"/>
                </a:solidFill>
                <a:latin typeface="Comic Sans MS" panose="030F0702030302020204" pitchFamily="66" charset="0"/>
              </a:rPr>
              <a:t>Milford Primary School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1600" y="548680"/>
            <a:ext cx="2808312" cy="2792263"/>
          </a:xfrm>
          <a:prstGeom prst="ellipse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FDD34D5-36F7-4608-B9AF-D96677BE78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256" y="83319"/>
            <a:ext cx="2143125" cy="1371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3D5EEE-4013-4434-9D4E-C68AC468E8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6296" y="5505071"/>
            <a:ext cx="1804735" cy="1257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967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980728"/>
            <a:ext cx="7772400" cy="1470025"/>
          </a:xfrm>
        </p:spPr>
        <p:txBody>
          <a:bodyPr/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Why?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311" y="83319"/>
            <a:ext cx="1379484" cy="1371600"/>
          </a:xfrm>
          <a:prstGeom prst="ellipse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FDD34D5-36F7-4608-B9AF-D96677BE78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256" y="83319"/>
            <a:ext cx="2143125" cy="1371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3D5EEE-4013-4434-9D4E-C68AC468E8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6296" y="5505071"/>
            <a:ext cx="1804735" cy="125739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B7F69A8-BB91-464A-9F73-A29E0BA0BAEB}"/>
              </a:ext>
            </a:extLst>
          </p:cNvPr>
          <p:cNvSpPr txBox="1"/>
          <p:nvPr/>
        </p:nvSpPr>
        <p:spPr>
          <a:xfrm>
            <a:off x="1593795" y="3068960"/>
            <a:ext cx="67226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It is commonly said that a child’s future academic success and job prospects are directly related to their reading proficiency.</a:t>
            </a:r>
          </a:p>
        </p:txBody>
      </p:sp>
    </p:spTree>
    <p:extLst>
      <p:ext uri="{BB962C8B-B14F-4D97-AF65-F5344CB8AC3E}">
        <p14:creationId xmlns:p14="http://schemas.microsoft.com/office/powerpoint/2010/main" val="32308842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1760" y="2912187"/>
            <a:ext cx="6275040" cy="341724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Foster a love of reading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Encourage reading for pleasure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Parent-child bond has such a positive effect on your child’s attitude to reading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692696"/>
            <a:ext cx="2232248" cy="2219491"/>
          </a:xfrm>
          <a:prstGeom prst="ellipse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347864" y="274638"/>
            <a:ext cx="5338936" cy="1714202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Positive attitudes </a:t>
            </a:r>
            <a:b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to reading</a:t>
            </a:r>
          </a:p>
        </p:txBody>
      </p:sp>
    </p:spTree>
    <p:extLst>
      <p:ext uri="{BB962C8B-B14F-4D97-AF65-F5344CB8AC3E}">
        <p14:creationId xmlns:p14="http://schemas.microsoft.com/office/powerpoint/2010/main" val="4227819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7864" y="274638"/>
            <a:ext cx="5338936" cy="1714202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Reading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1640" y="2912188"/>
            <a:ext cx="7355160" cy="3213976"/>
          </a:xfrm>
        </p:spPr>
        <p:txBody>
          <a:bodyPr>
            <a:normAutofit fontScale="70000" lnSpcReduction="20000"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Set aside time each day to read- at least 3 times a week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Record it in your child’s reading record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Sound out the words through Phonics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Encourage your child to blend in their heads and re-read sentences to develop fluency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Praise your child for trying hard with their reading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Read to your child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AE0FDA1-867D-03F0-784E-C4B4CC3AB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742" y="187424"/>
            <a:ext cx="1888629" cy="1888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98753C-3AB3-3C20-E044-29BB436BC2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187" y="535967"/>
            <a:ext cx="1156453" cy="1452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8136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Understanding</a:t>
            </a:r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 (comprehension)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1760" y="2912187"/>
            <a:ext cx="6275040" cy="3213976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Being able to understand what’s been read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Talk about the text – the characters, predictions and so 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692696"/>
            <a:ext cx="2232248" cy="2219491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425173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8996" y="2102507"/>
            <a:ext cx="8229600" cy="2332856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English language is made up of sounds 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44 sounds (phonemes)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144 different ways to spelling those sounds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83568" y="4509120"/>
            <a:ext cx="66967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Articulation of Phonemes - YouTube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58647F-F38F-47E8-969C-852A856E91A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426" y="-85608"/>
            <a:ext cx="2232248" cy="2219491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9723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Blending and Segmenting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4186808" cy="1396752"/>
          </a:xfrm>
        </p:spPr>
        <p:txBody>
          <a:bodyPr>
            <a:normAutofit fontScale="77500" lnSpcReduction="20000"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Blending for reading</a:t>
            </a:r>
          </a:p>
          <a:p>
            <a:r>
              <a:rPr lang="en-GB" sz="58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ch</a:t>
            </a:r>
            <a:r>
              <a:rPr lang="en-GB" sz="5800" dirty="0">
                <a:solidFill>
                  <a:srgbClr val="FF0000"/>
                </a:solidFill>
                <a:latin typeface="Comic Sans MS" panose="030F0702030302020204" pitchFamily="66" charset="0"/>
              </a:rPr>
              <a:t>  -  </a:t>
            </a:r>
            <a:r>
              <a:rPr lang="en-GB" sz="58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5800" dirty="0">
                <a:solidFill>
                  <a:srgbClr val="FF0000"/>
                </a:solidFill>
                <a:latin typeface="Comic Sans MS" panose="030F0702030302020204" pitchFamily="66" charset="0"/>
              </a:rPr>
              <a:t>   -  </a:t>
            </a:r>
            <a:r>
              <a:rPr lang="en-GB" sz="58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ck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347864" y="4613482"/>
            <a:ext cx="5626968" cy="1584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Segmenting for spelling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sh ar p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Image result for reading 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97256"/>
            <a:ext cx="3192289" cy="2128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spell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68" y="4620450"/>
            <a:ext cx="2523648" cy="1680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98133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Rocket 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7744" y="1916832"/>
            <a:ext cx="6275040" cy="3528392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Following guidance and funding from our local English Hub we are now following the Rising Stars Rocket Phonics Programme 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A fully validated Systematic Synthetic Phonics Programme</a:t>
            </a:r>
          </a:p>
          <a:p>
            <a:r>
              <a:rPr lang="en-GB" sz="1400" dirty="0">
                <a:hlinkClick r:id="rId2"/>
              </a:rPr>
              <a:t>Introducing Reading Planet Rocket Phonics - YouTube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9674" y="28237"/>
            <a:ext cx="2232248" cy="2219491"/>
          </a:xfrm>
          <a:prstGeom prst="ellipse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DED069-151A-48AD-B47D-3271035A4A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04" y="5125001"/>
            <a:ext cx="2596588" cy="1659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4229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Rocket 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1760" y="2912187"/>
            <a:ext cx="6275040" cy="321397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Text based programme with Interactive big books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Pupil Practice Booklets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Follow two-part lessons- blending and segmenting</a:t>
            </a:r>
          </a:p>
          <a:p>
            <a:r>
              <a:rPr lang="en-GB" sz="1200" dirty="0">
                <a:hlinkClick r:id="rId2"/>
              </a:rPr>
              <a:t>Reading Planet Rocket Phonics: The Teaching Week - YouTube</a:t>
            </a:r>
            <a:endParaRPr lang="en-GB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692696"/>
            <a:ext cx="2232248" cy="2219491"/>
          </a:xfrm>
          <a:prstGeom prst="ellipse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DED069-151A-48AD-B47D-3271035A4A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04" y="5113839"/>
            <a:ext cx="2596588" cy="16597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A93284-3CE0-4BB1-9865-88729EEE5A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7335" y="4438989"/>
            <a:ext cx="1622779" cy="2419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8901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Rocket 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7374" y="2119665"/>
            <a:ext cx="6275040" cy="3213976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New reading books are aligned with the scheme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Fully decodable texts that your child can read independently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692696"/>
            <a:ext cx="1944216" cy="1933105"/>
          </a:xfrm>
          <a:prstGeom prst="ellipse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DED069-151A-48AD-B47D-3271035A4A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5373216"/>
            <a:ext cx="2596588" cy="16597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B4EB181-DEAA-4B11-A81A-891F9B08DD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2240" y="4738335"/>
            <a:ext cx="1688976" cy="211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0986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Reading books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5776" y="1727193"/>
            <a:ext cx="6275040" cy="3213976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Slow, steady and secure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Ensure full understanding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Reading with fluency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692696"/>
            <a:ext cx="1944216" cy="1933105"/>
          </a:xfrm>
          <a:prstGeom prst="ellipse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6BFA36F-2E45-4A75-9AA9-9AC9A8A2AA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400" t="24531" r="36613" b="12952"/>
          <a:stretch/>
        </p:blipFill>
        <p:spPr>
          <a:xfrm>
            <a:off x="2555776" y="3761296"/>
            <a:ext cx="4536504" cy="321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0408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Rocket 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7374" y="2119665"/>
            <a:ext cx="6275040" cy="3213976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Online learning platform to access e-books at home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692696"/>
            <a:ext cx="1944216" cy="1933105"/>
          </a:xfrm>
          <a:prstGeom prst="ellipse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F8117F1-2494-4317-B08C-6955E82F7C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648" y="3212976"/>
            <a:ext cx="6876256" cy="3866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7778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Rocket 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8493" y="1658060"/>
            <a:ext cx="6275040" cy="3213976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Online learning platform to </a:t>
            </a:r>
            <a:r>
              <a:rPr lang="en-GB">
                <a:solidFill>
                  <a:srgbClr val="FF0000"/>
                </a:solidFill>
                <a:latin typeface="Comic Sans MS" panose="030F0702030302020204" pitchFamily="66" charset="0"/>
              </a:rPr>
              <a:t>access decodable e-books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at home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Your child will receive a password code to access the e-books at home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1520" y="303781"/>
            <a:ext cx="1944216" cy="1933105"/>
          </a:xfrm>
          <a:prstGeom prst="ellipse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F1E54A4-D50A-45F1-9729-14338F1BD3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801" t="27589" r="49212" b="44397"/>
          <a:stretch/>
        </p:blipFill>
        <p:spPr>
          <a:xfrm>
            <a:off x="3707904" y="4872036"/>
            <a:ext cx="3744416" cy="197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927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1920" y="-40348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32704" y="1270333"/>
            <a:ext cx="6275040" cy="1338892"/>
          </a:xfrm>
        </p:spPr>
        <p:txBody>
          <a:bodyPr>
            <a:normAutofit fontScale="92500"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Weekly homework sheets that match the learning that week.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1520" y="303781"/>
            <a:ext cx="1944216" cy="1933105"/>
          </a:xfrm>
          <a:prstGeom prst="ellipse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4831BC4-8612-BF7E-5EDD-25B0022C44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672" y="2225328"/>
            <a:ext cx="3960440" cy="479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0175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Thank You!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5776" y="2420888"/>
            <a:ext cx="6275040" cy="3213976"/>
          </a:xfrm>
        </p:spPr>
        <p:txBody>
          <a:bodyPr/>
          <a:lstStyle/>
          <a:p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Questions…..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1520" y="303781"/>
            <a:ext cx="1944216" cy="1933105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8072647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c7584e7-1f6e-4db9-b204-dcae8c300498" xsi:nil="true"/>
    <lcf76f155ced4ddcb4097134ff3c332f xmlns="9b288188-29ac-4477-a231-c2710e9e9232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A45579BBCAB24C865DF26540A89CF8" ma:contentTypeVersion="17" ma:contentTypeDescription="Create a new document." ma:contentTypeScope="" ma:versionID="856021866b405df2ca823a4dbc884eb4">
  <xsd:schema xmlns:xsd="http://www.w3.org/2001/XMLSchema" xmlns:xs="http://www.w3.org/2001/XMLSchema" xmlns:p="http://schemas.microsoft.com/office/2006/metadata/properties" xmlns:ns2="9b288188-29ac-4477-a231-c2710e9e9232" xmlns:ns3="4c7584e7-1f6e-4db9-b204-dcae8c300498" targetNamespace="http://schemas.microsoft.com/office/2006/metadata/properties" ma:root="true" ma:fieldsID="29c66ed0a3b2a9086764a1b20dd92dbb" ns2:_="" ns3:_="">
    <xsd:import namespace="9b288188-29ac-4477-a231-c2710e9e9232"/>
    <xsd:import namespace="4c7584e7-1f6e-4db9-b204-dcae8c30049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288188-29ac-4477-a231-c2710e9e923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09ea276d-7761-47e3-9272-2cfdcaf8da1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7584e7-1f6e-4db9-b204-dcae8c300498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1bcd94b1-d32f-4660-86ae-71dc3dc7ec8f}" ma:internalName="TaxCatchAll" ma:showField="CatchAllData" ma:web="4c7584e7-1f6e-4db9-b204-dcae8c30049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5D3DE49-8D0D-4DDA-BAD6-06E1210F0E35}">
  <ds:schemaRefs>
    <ds:schemaRef ds:uri="http://schemas.microsoft.com/office/2006/metadata/properties"/>
    <ds:schemaRef ds:uri="http://schemas.microsoft.com/office/infopath/2007/PartnerControls"/>
    <ds:schemaRef ds:uri="4c7584e7-1f6e-4db9-b204-dcae8c300498"/>
    <ds:schemaRef ds:uri="9b288188-29ac-4477-a231-c2710e9e9232"/>
  </ds:schemaRefs>
</ds:datastoreItem>
</file>

<file path=customXml/itemProps2.xml><?xml version="1.0" encoding="utf-8"?>
<ds:datastoreItem xmlns:ds="http://schemas.openxmlformats.org/officeDocument/2006/customXml" ds:itemID="{63A3DBE9-6271-49F0-9AC7-9F7E5FDECA7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82659BE-655A-41CE-92C9-817A910779D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b288188-29ac-4477-a231-c2710e9e9232"/>
    <ds:schemaRef ds:uri="4c7584e7-1f6e-4db9-b204-dcae8c30049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321</Words>
  <Application>Microsoft Office PowerPoint</Application>
  <PresentationFormat>On-screen Show (4:3)</PresentationFormat>
  <Paragraphs>53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Comic Sans MS</vt:lpstr>
      <vt:lpstr>Office Theme</vt:lpstr>
      <vt:lpstr>Reading at Milford Primary School</vt:lpstr>
      <vt:lpstr>Why?</vt:lpstr>
      <vt:lpstr>Positive attitudes  to reading</vt:lpstr>
      <vt:lpstr>Reading at Home</vt:lpstr>
      <vt:lpstr>Understanding (comprehension)</vt:lpstr>
      <vt:lpstr>Phonics</vt:lpstr>
      <vt:lpstr>Blending and Segmenting</vt:lpstr>
      <vt:lpstr>Rocket Phonics</vt:lpstr>
      <vt:lpstr>Rocket Phonics</vt:lpstr>
      <vt:lpstr>Rocket Phonics</vt:lpstr>
      <vt:lpstr>Reading books</vt:lpstr>
      <vt:lpstr>Rocket Phonics</vt:lpstr>
      <vt:lpstr>Rocket Phonics</vt:lpstr>
      <vt:lpstr>Homework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Wye Year Six</dc:creator>
  <cp:lastModifiedBy>Hall Milford Primary</cp:lastModifiedBy>
  <cp:revision>23</cp:revision>
  <dcterms:created xsi:type="dcterms:W3CDTF">2020-01-24T12:26:42Z</dcterms:created>
  <dcterms:modified xsi:type="dcterms:W3CDTF">2024-09-24T13:47:58Z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0x010100E3A45579BBCAB24C865DF26540A89CF8</vt:lpwstr>
  </property>
</Properties>
</file>