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</p:sldMasterIdLst>
  <p:notesMasterIdLst>
    <p:notesMasterId r:id="rId18"/>
  </p:notesMasterIdLst>
  <p:sldIdLst>
    <p:sldId id="256" r:id="rId5"/>
    <p:sldId id="257" r:id="rId6"/>
    <p:sldId id="258" r:id="rId7"/>
    <p:sldId id="261" r:id="rId8"/>
    <p:sldId id="259" r:id="rId9"/>
    <p:sldId id="263" r:id="rId10"/>
    <p:sldId id="260" r:id="rId11"/>
    <p:sldId id="264" r:id="rId12"/>
    <p:sldId id="268" r:id="rId13"/>
    <p:sldId id="262" r:id="rId14"/>
    <p:sldId id="265" r:id="rId15"/>
    <p:sldId id="266" r:id="rId16"/>
    <p:sldId id="267" r:id="rId17"/>
  </p:sldIdLst>
  <p:sldSz cx="9144000" cy="6858000" type="screen4x3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9" roundtripDataSignature="AMtx7mjmlWzDSnLxeVFoNXu/cNXWKz7uJ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EE1A0C9-4755-DC98-4EA8-A174B3CCC0D1}" v="88" dt="2024-07-15T08:15:14.2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la Rhodes" userId="S::nrhodes@milford.derbyshire.sch.uk::3d681cdb-eb98-4c91-ae1e-20451c4a832c" providerId="AD" clId="Web-{6C9B28DF-38F4-081A-6F9C-CED932207E1D}"/>
    <pc:docChg chg="addSld modSld sldOrd">
      <pc:chgData name="Nicola Rhodes" userId="S::nrhodes@milford.derbyshire.sch.uk::3d681cdb-eb98-4c91-ae1e-20451c4a832c" providerId="AD" clId="Web-{6C9B28DF-38F4-081A-6F9C-CED932207E1D}" dt="2024-07-01T11:47:16.085" v="640" actId="1076"/>
      <pc:docMkLst>
        <pc:docMk/>
      </pc:docMkLst>
      <pc:sldChg chg="addSp delSp modSp mod setBg">
        <pc:chgData name="Nicola Rhodes" userId="S::nrhodes@milford.derbyshire.sch.uk::3d681cdb-eb98-4c91-ae1e-20451c4a832c" providerId="AD" clId="Web-{6C9B28DF-38F4-081A-6F9C-CED932207E1D}" dt="2024-07-01T11:46:06.189" v="634"/>
        <pc:sldMkLst>
          <pc:docMk/>
          <pc:sldMk cId="0" sldId="256"/>
        </pc:sldMkLst>
        <pc:spChg chg="mod">
          <ac:chgData name="Nicola Rhodes" userId="S::nrhodes@milford.derbyshire.sch.uk::3d681cdb-eb98-4c91-ae1e-20451c4a832c" providerId="AD" clId="Web-{6C9B28DF-38F4-081A-6F9C-CED932207E1D}" dt="2024-07-01T11:46:06.189" v="634"/>
          <ac:spMkLst>
            <pc:docMk/>
            <pc:sldMk cId="0" sldId="256"/>
            <ac:spMk id="84" creationId="{00000000-0000-0000-0000-000000000000}"/>
          </ac:spMkLst>
        </pc:spChg>
        <pc:spChg chg="ord">
          <ac:chgData name="Nicola Rhodes" userId="S::nrhodes@milford.derbyshire.sch.uk::3d681cdb-eb98-4c91-ae1e-20451c4a832c" providerId="AD" clId="Web-{6C9B28DF-38F4-081A-6F9C-CED932207E1D}" dt="2024-07-01T11:46:06.189" v="634"/>
          <ac:spMkLst>
            <pc:docMk/>
            <pc:sldMk cId="0" sldId="256"/>
            <ac:spMk id="85" creationId="{00000000-0000-0000-0000-000000000000}"/>
          </ac:spMkLst>
        </pc:spChg>
        <pc:spChg chg="mod">
          <ac:chgData name="Nicola Rhodes" userId="S::nrhodes@milford.derbyshire.sch.uk::3d681cdb-eb98-4c91-ae1e-20451c4a832c" providerId="AD" clId="Web-{6C9B28DF-38F4-081A-6F9C-CED932207E1D}" dt="2024-07-01T11:46:06.189" v="634"/>
          <ac:spMkLst>
            <pc:docMk/>
            <pc:sldMk cId="0" sldId="256"/>
            <ac:spMk id="86" creationId="{00000000-0000-0000-0000-000000000000}"/>
          </ac:spMkLst>
        </pc:spChg>
        <pc:spChg chg="add del">
          <ac:chgData name="Nicola Rhodes" userId="S::nrhodes@milford.derbyshire.sch.uk::3d681cdb-eb98-4c91-ae1e-20451c4a832c" providerId="AD" clId="Web-{6C9B28DF-38F4-081A-6F9C-CED932207E1D}" dt="2024-07-01T11:46:06.189" v="634"/>
          <ac:spMkLst>
            <pc:docMk/>
            <pc:sldMk cId="0" sldId="256"/>
            <ac:spMk id="91" creationId="{59A309A7-1751-4ABE-A3C1-EEC40366AD89}"/>
          </ac:spMkLst>
        </pc:spChg>
        <pc:spChg chg="add del">
          <ac:chgData name="Nicola Rhodes" userId="S::nrhodes@milford.derbyshire.sch.uk::3d681cdb-eb98-4c91-ae1e-20451c4a832c" providerId="AD" clId="Web-{6C9B28DF-38F4-081A-6F9C-CED932207E1D}" dt="2024-07-01T11:46:06.189" v="634"/>
          <ac:spMkLst>
            <pc:docMk/>
            <pc:sldMk cId="0" sldId="256"/>
            <ac:spMk id="93" creationId="{967D8EB6-EAE1-4F9C-B398-83321E287204}"/>
          </ac:spMkLst>
        </pc:spChg>
        <pc:picChg chg="add mod">
          <ac:chgData name="Nicola Rhodes" userId="S::nrhodes@milford.derbyshire.sch.uk::3d681cdb-eb98-4c91-ae1e-20451c4a832c" providerId="AD" clId="Web-{6C9B28DF-38F4-081A-6F9C-CED932207E1D}" dt="2024-07-01T11:46:06.189" v="634"/>
          <ac:picMkLst>
            <pc:docMk/>
            <pc:sldMk cId="0" sldId="256"/>
            <ac:picMk id="2" creationId="{65F96815-3A17-EDF9-7C38-04C35435127B}"/>
          </ac:picMkLst>
        </pc:picChg>
      </pc:sldChg>
      <pc:sldChg chg="addSp delSp modSp">
        <pc:chgData name="Nicola Rhodes" userId="S::nrhodes@milford.derbyshire.sch.uk::3d681cdb-eb98-4c91-ae1e-20451c4a832c" providerId="AD" clId="Web-{6C9B28DF-38F4-081A-6F9C-CED932207E1D}" dt="2024-07-01T11:47:16.085" v="640" actId="1076"/>
        <pc:sldMkLst>
          <pc:docMk/>
          <pc:sldMk cId="0" sldId="257"/>
        </pc:sldMkLst>
        <pc:spChg chg="mod">
          <ac:chgData name="Nicola Rhodes" userId="S::nrhodes@milford.derbyshire.sch.uk::3d681cdb-eb98-4c91-ae1e-20451c4a832c" providerId="AD" clId="Web-{6C9B28DF-38F4-081A-6F9C-CED932207E1D}" dt="2024-07-01T11:15:11.463" v="157" actId="20577"/>
          <ac:spMkLst>
            <pc:docMk/>
            <pc:sldMk cId="0" sldId="257"/>
            <ac:spMk id="92" creationId="{00000000-0000-0000-0000-000000000000}"/>
          </ac:spMkLst>
        </pc:spChg>
        <pc:picChg chg="add mod">
          <ac:chgData name="Nicola Rhodes" userId="S::nrhodes@milford.derbyshire.sch.uk::3d681cdb-eb98-4c91-ae1e-20451c4a832c" providerId="AD" clId="Web-{6C9B28DF-38F4-081A-6F9C-CED932207E1D}" dt="2024-07-01T11:47:07.678" v="639" actId="1076"/>
          <ac:picMkLst>
            <pc:docMk/>
            <pc:sldMk cId="0" sldId="257"/>
            <ac:picMk id="2" creationId="{23E20EC4-4A35-7FA9-9F8E-80818BBD1273}"/>
          </ac:picMkLst>
        </pc:picChg>
        <pc:picChg chg="mod">
          <ac:chgData name="Nicola Rhodes" userId="S::nrhodes@milford.derbyshire.sch.uk::3d681cdb-eb98-4c91-ae1e-20451c4a832c" providerId="AD" clId="Web-{6C9B28DF-38F4-081A-6F9C-CED932207E1D}" dt="2024-07-01T11:47:16.085" v="640" actId="1076"/>
          <ac:picMkLst>
            <pc:docMk/>
            <pc:sldMk cId="0" sldId="257"/>
            <ac:picMk id="93" creationId="{00000000-0000-0000-0000-000000000000}"/>
          </ac:picMkLst>
        </pc:picChg>
        <pc:picChg chg="del">
          <ac:chgData name="Nicola Rhodes" userId="S::nrhodes@milford.derbyshire.sch.uk::3d681cdb-eb98-4c91-ae1e-20451c4a832c" providerId="AD" clId="Web-{6C9B28DF-38F4-081A-6F9C-CED932207E1D}" dt="2024-07-01T11:46:22.909" v="635"/>
          <ac:picMkLst>
            <pc:docMk/>
            <pc:sldMk cId="0" sldId="257"/>
            <ac:picMk id="94" creationId="{00000000-0000-0000-0000-000000000000}"/>
          </ac:picMkLst>
        </pc:picChg>
      </pc:sldChg>
      <pc:sldChg chg="modSp">
        <pc:chgData name="Nicola Rhodes" userId="S::nrhodes@milford.derbyshire.sch.uk::3d681cdb-eb98-4c91-ae1e-20451c4a832c" providerId="AD" clId="Web-{6C9B28DF-38F4-081A-6F9C-CED932207E1D}" dt="2024-07-01T11:18:49.181" v="227" actId="20577"/>
        <pc:sldMkLst>
          <pc:docMk/>
          <pc:sldMk cId="0" sldId="258"/>
        </pc:sldMkLst>
        <pc:spChg chg="mod">
          <ac:chgData name="Nicola Rhodes" userId="S::nrhodes@milford.derbyshire.sch.uk::3d681cdb-eb98-4c91-ae1e-20451c4a832c" providerId="AD" clId="Web-{6C9B28DF-38F4-081A-6F9C-CED932207E1D}" dt="2024-07-01T11:18:49.181" v="227" actId="20577"/>
          <ac:spMkLst>
            <pc:docMk/>
            <pc:sldMk cId="0" sldId="258"/>
            <ac:spMk id="100" creationId="{00000000-0000-0000-0000-000000000000}"/>
          </ac:spMkLst>
        </pc:spChg>
      </pc:sldChg>
      <pc:sldChg chg="modSp">
        <pc:chgData name="Nicola Rhodes" userId="S::nrhodes@milford.derbyshire.sch.uk::3d681cdb-eb98-4c91-ae1e-20451c4a832c" providerId="AD" clId="Web-{6C9B28DF-38F4-081A-6F9C-CED932207E1D}" dt="2024-07-01T11:16:36.156" v="169" actId="20577"/>
        <pc:sldMkLst>
          <pc:docMk/>
          <pc:sldMk cId="0" sldId="259"/>
        </pc:sldMkLst>
        <pc:spChg chg="mod">
          <ac:chgData name="Nicola Rhodes" userId="S::nrhodes@milford.derbyshire.sch.uk::3d681cdb-eb98-4c91-ae1e-20451c4a832c" providerId="AD" clId="Web-{6C9B28DF-38F4-081A-6F9C-CED932207E1D}" dt="2024-07-01T11:16:36.156" v="169" actId="20577"/>
          <ac:spMkLst>
            <pc:docMk/>
            <pc:sldMk cId="0" sldId="259"/>
            <ac:spMk id="109" creationId="{00000000-0000-0000-0000-000000000000}"/>
          </ac:spMkLst>
        </pc:spChg>
      </pc:sldChg>
      <pc:sldChg chg="modSp">
        <pc:chgData name="Nicola Rhodes" userId="S::nrhodes@milford.derbyshire.sch.uk::3d681cdb-eb98-4c91-ae1e-20451c4a832c" providerId="AD" clId="Web-{6C9B28DF-38F4-081A-6F9C-CED932207E1D}" dt="2024-07-01T11:21:13.926" v="250" actId="14100"/>
        <pc:sldMkLst>
          <pc:docMk/>
          <pc:sldMk cId="0" sldId="260"/>
        </pc:sldMkLst>
        <pc:spChg chg="mod">
          <ac:chgData name="Nicola Rhodes" userId="S::nrhodes@milford.derbyshire.sch.uk::3d681cdb-eb98-4c91-ae1e-20451c4a832c" providerId="AD" clId="Web-{6C9B28DF-38F4-081A-6F9C-CED932207E1D}" dt="2024-07-01T11:21:13.926" v="250" actId="14100"/>
          <ac:spMkLst>
            <pc:docMk/>
            <pc:sldMk cId="0" sldId="260"/>
            <ac:spMk id="118" creationId="{00000000-0000-0000-0000-000000000000}"/>
          </ac:spMkLst>
        </pc:spChg>
      </pc:sldChg>
      <pc:sldChg chg="modSp ord">
        <pc:chgData name="Nicola Rhodes" userId="S::nrhodes@milford.derbyshire.sch.uk::3d681cdb-eb98-4c91-ae1e-20451c4a832c" providerId="AD" clId="Web-{6C9B28DF-38F4-081A-6F9C-CED932207E1D}" dt="2024-07-01T11:19:44.951" v="241" actId="14100"/>
        <pc:sldMkLst>
          <pc:docMk/>
          <pc:sldMk cId="0" sldId="261"/>
        </pc:sldMkLst>
        <pc:spChg chg="mod">
          <ac:chgData name="Nicola Rhodes" userId="S::nrhodes@milford.derbyshire.sch.uk::3d681cdb-eb98-4c91-ae1e-20451c4a832c" providerId="AD" clId="Web-{6C9B28DF-38F4-081A-6F9C-CED932207E1D}" dt="2024-07-01T11:19:44.951" v="241" actId="14100"/>
          <ac:spMkLst>
            <pc:docMk/>
            <pc:sldMk cId="0" sldId="261"/>
            <ac:spMk id="127" creationId="{00000000-0000-0000-0000-000000000000}"/>
          </ac:spMkLst>
        </pc:spChg>
      </pc:sldChg>
      <pc:sldChg chg="modSp ord">
        <pc:chgData name="Nicola Rhodes" userId="S::nrhodes@milford.derbyshire.sch.uk::3d681cdb-eb98-4c91-ae1e-20451c4a832c" providerId="AD" clId="Web-{6C9B28DF-38F4-081A-6F9C-CED932207E1D}" dt="2024-07-01T11:35:41.363" v="513" actId="20577"/>
        <pc:sldMkLst>
          <pc:docMk/>
          <pc:sldMk cId="0" sldId="263"/>
        </pc:sldMkLst>
        <pc:spChg chg="mod">
          <ac:chgData name="Nicola Rhodes" userId="S::nrhodes@milford.derbyshire.sch.uk::3d681cdb-eb98-4c91-ae1e-20451c4a832c" providerId="AD" clId="Web-{6C9B28DF-38F4-081A-6F9C-CED932207E1D}" dt="2024-07-01T11:35:41.363" v="513" actId="20577"/>
          <ac:spMkLst>
            <pc:docMk/>
            <pc:sldMk cId="0" sldId="263"/>
            <ac:spMk id="143" creationId="{00000000-0000-0000-0000-000000000000}"/>
          </ac:spMkLst>
        </pc:spChg>
        <pc:picChg chg="mod">
          <ac:chgData name="Nicola Rhodes" userId="S::nrhodes@milford.derbyshire.sch.uk::3d681cdb-eb98-4c91-ae1e-20451c4a832c" providerId="AD" clId="Web-{6C9B28DF-38F4-081A-6F9C-CED932207E1D}" dt="2024-07-01T11:32:55.398" v="450" actId="1076"/>
          <ac:picMkLst>
            <pc:docMk/>
            <pc:sldMk cId="0" sldId="263"/>
            <ac:picMk id="146" creationId="{00000000-0000-0000-0000-000000000000}"/>
          </ac:picMkLst>
        </pc:picChg>
      </pc:sldChg>
      <pc:sldChg chg="modSp ord">
        <pc:chgData name="Nicola Rhodes" userId="S::nrhodes@milford.derbyshire.sch.uk::3d681cdb-eb98-4c91-ae1e-20451c4a832c" providerId="AD" clId="Web-{6C9B28DF-38F4-081A-6F9C-CED932207E1D}" dt="2024-07-01T11:38:15.734" v="558" actId="20577"/>
        <pc:sldMkLst>
          <pc:docMk/>
          <pc:sldMk cId="0" sldId="264"/>
        </pc:sldMkLst>
        <pc:spChg chg="mod">
          <ac:chgData name="Nicola Rhodes" userId="S::nrhodes@milford.derbyshire.sch.uk::3d681cdb-eb98-4c91-ae1e-20451c4a832c" providerId="AD" clId="Web-{6C9B28DF-38F4-081A-6F9C-CED932207E1D}" dt="2024-07-01T11:38:15.734" v="558" actId="20577"/>
          <ac:spMkLst>
            <pc:docMk/>
            <pc:sldMk cId="0" sldId="264"/>
            <ac:spMk id="152" creationId="{00000000-0000-0000-0000-000000000000}"/>
          </ac:spMkLst>
        </pc:spChg>
      </pc:sldChg>
      <pc:sldChg chg="modSp">
        <pc:chgData name="Nicola Rhodes" userId="S::nrhodes@milford.derbyshire.sch.uk::3d681cdb-eb98-4c91-ae1e-20451c4a832c" providerId="AD" clId="Web-{6C9B28DF-38F4-081A-6F9C-CED932207E1D}" dt="2024-07-01T11:43:39.132" v="620" actId="20577"/>
        <pc:sldMkLst>
          <pc:docMk/>
          <pc:sldMk cId="0" sldId="265"/>
        </pc:sldMkLst>
        <pc:spChg chg="mod">
          <ac:chgData name="Nicola Rhodes" userId="S::nrhodes@milford.derbyshire.sch.uk::3d681cdb-eb98-4c91-ae1e-20451c4a832c" providerId="AD" clId="Web-{6C9B28DF-38F4-081A-6F9C-CED932207E1D}" dt="2024-07-01T11:43:39.132" v="620" actId="20577"/>
          <ac:spMkLst>
            <pc:docMk/>
            <pc:sldMk cId="0" sldId="265"/>
            <ac:spMk id="158" creationId="{00000000-0000-0000-0000-000000000000}"/>
          </ac:spMkLst>
        </pc:spChg>
      </pc:sldChg>
      <pc:sldChg chg="addSp delSp modSp new mod setBg">
        <pc:chgData name="Nicola Rhodes" userId="S::nrhodes@milford.derbyshire.sch.uk::3d681cdb-eb98-4c91-ae1e-20451c4a832c" providerId="AD" clId="Web-{6C9B28DF-38F4-081A-6F9C-CED932207E1D}" dt="2024-07-01T11:45:02.700" v="630"/>
        <pc:sldMkLst>
          <pc:docMk/>
          <pc:sldMk cId="1198865663" sldId="268"/>
        </pc:sldMkLst>
        <pc:spChg chg="mod">
          <ac:chgData name="Nicola Rhodes" userId="S::nrhodes@milford.derbyshire.sch.uk::3d681cdb-eb98-4c91-ae1e-20451c4a832c" providerId="AD" clId="Web-{6C9B28DF-38F4-081A-6F9C-CED932207E1D}" dt="2024-07-01T11:45:02.700" v="630"/>
          <ac:spMkLst>
            <pc:docMk/>
            <pc:sldMk cId="1198865663" sldId="268"/>
            <ac:spMk id="2" creationId="{B40CAE4B-95C6-EACB-7371-FC1214D1974F}"/>
          </ac:spMkLst>
        </pc:spChg>
        <pc:spChg chg="mod ord">
          <ac:chgData name="Nicola Rhodes" userId="S::nrhodes@milford.derbyshire.sch.uk::3d681cdb-eb98-4c91-ae1e-20451c4a832c" providerId="AD" clId="Web-{6C9B28DF-38F4-081A-6F9C-CED932207E1D}" dt="2024-07-01T11:45:02.700" v="630"/>
          <ac:spMkLst>
            <pc:docMk/>
            <pc:sldMk cId="1198865663" sldId="268"/>
            <ac:spMk id="3" creationId="{16BB65D5-ED17-1E3E-B4B3-DCF102CFB97E}"/>
          </ac:spMkLst>
        </pc:spChg>
        <pc:spChg chg="add del">
          <ac:chgData name="Nicola Rhodes" userId="S::nrhodes@milford.derbyshire.sch.uk::3d681cdb-eb98-4c91-ae1e-20451c4a832c" providerId="AD" clId="Web-{6C9B28DF-38F4-081A-6F9C-CED932207E1D}" dt="2024-07-01T11:45:02.700" v="630"/>
          <ac:spMkLst>
            <pc:docMk/>
            <pc:sldMk cId="1198865663" sldId="268"/>
            <ac:spMk id="12" creationId="{333EDA0D-F54B-48BB-9910-7DB6A5FBA604}"/>
          </ac:spMkLst>
        </pc:spChg>
        <pc:spChg chg="add del">
          <ac:chgData name="Nicola Rhodes" userId="S::nrhodes@milford.derbyshire.sch.uk::3d681cdb-eb98-4c91-ae1e-20451c4a832c" providerId="AD" clId="Web-{6C9B28DF-38F4-081A-6F9C-CED932207E1D}" dt="2024-07-01T11:45:02.700" v="630"/>
          <ac:spMkLst>
            <pc:docMk/>
            <pc:sldMk cId="1198865663" sldId="268"/>
            <ac:spMk id="14" creationId="{E3A73256-0EB9-4289-A040-E77C05B42FA6}"/>
          </ac:spMkLst>
        </pc:spChg>
        <pc:spChg chg="add del">
          <ac:chgData name="Nicola Rhodes" userId="S::nrhodes@milford.derbyshire.sch.uk::3d681cdb-eb98-4c91-ae1e-20451c4a832c" providerId="AD" clId="Web-{6C9B28DF-38F4-081A-6F9C-CED932207E1D}" dt="2024-07-01T11:45:02.700" v="630"/>
          <ac:spMkLst>
            <pc:docMk/>
            <pc:sldMk cId="1198865663" sldId="268"/>
            <ac:spMk id="16" creationId="{A84FE2E0-0356-4DC9-A129-5C677E5BBF2A}"/>
          </ac:spMkLst>
        </pc:spChg>
        <pc:spChg chg="add del">
          <ac:chgData name="Nicola Rhodes" userId="S::nrhodes@milford.derbyshire.sch.uk::3d681cdb-eb98-4c91-ae1e-20451c4a832c" providerId="AD" clId="Web-{6C9B28DF-38F4-081A-6F9C-CED932207E1D}" dt="2024-07-01T11:45:02.700" v="630"/>
          <ac:spMkLst>
            <pc:docMk/>
            <pc:sldMk cId="1198865663" sldId="268"/>
            <ac:spMk id="18" creationId="{FAF9516E-11D6-4EBA-B6FD-722514EE9501}"/>
          </ac:spMkLst>
        </pc:spChg>
        <pc:spChg chg="add del">
          <ac:chgData name="Nicola Rhodes" userId="S::nrhodes@milford.derbyshire.sch.uk::3d681cdb-eb98-4c91-ae1e-20451c4a832c" providerId="AD" clId="Web-{6C9B28DF-38F4-081A-6F9C-CED932207E1D}" dt="2024-07-01T11:45:02.700" v="630"/>
          <ac:spMkLst>
            <pc:docMk/>
            <pc:sldMk cId="1198865663" sldId="268"/>
            <ac:spMk id="20" creationId="{1E68CD86-EBCA-4577-B9FD-960CCEE8C960}"/>
          </ac:spMkLst>
        </pc:spChg>
        <pc:picChg chg="add mod ord">
          <ac:chgData name="Nicola Rhodes" userId="S::nrhodes@milford.derbyshire.sch.uk::3d681cdb-eb98-4c91-ae1e-20451c4a832c" providerId="AD" clId="Web-{6C9B28DF-38F4-081A-6F9C-CED932207E1D}" dt="2024-07-01T11:45:02.700" v="630"/>
          <ac:picMkLst>
            <pc:docMk/>
            <pc:sldMk cId="1198865663" sldId="268"/>
            <ac:picMk id="4" creationId="{22B8ECF0-EADF-3790-1E80-283B7C9EADB3}"/>
          </ac:picMkLst>
        </pc:picChg>
        <pc:picChg chg="add mod ord">
          <ac:chgData name="Nicola Rhodes" userId="S::nrhodes@milford.derbyshire.sch.uk::3d681cdb-eb98-4c91-ae1e-20451c4a832c" providerId="AD" clId="Web-{6C9B28DF-38F4-081A-6F9C-CED932207E1D}" dt="2024-07-01T11:45:02.700" v="630"/>
          <ac:picMkLst>
            <pc:docMk/>
            <pc:sldMk cId="1198865663" sldId="268"/>
            <ac:picMk id="5" creationId="{986651A4-60CE-237F-4E02-C6B7901BC6F7}"/>
          </ac:picMkLst>
        </pc:picChg>
        <pc:picChg chg="add mod ord">
          <ac:chgData name="Nicola Rhodes" userId="S::nrhodes@milford.derbyshire.sch.uk::3d681cdb-eb98-4c91-ae1e-20451c4a832c" providerId="AD" clId="Web-{6C9B28DF-38F4-081A-6F9C-CED932207E1D}" dt="2024-07-01T11:45:02.700" v="630"/>
          <ac:picMkLst>
            <pc:docMk/>
            <pc:sldMk cId="1198865663" sldId="268"/>
            <ac:picMk id="6" creationId="{03408856-EE7F-6FDB-7061-52F9E6B709F8}"/>
          </ac:picMkLst>
        </pc:picChg>
        <pc:picChg chg="add mod">
          <ac:chgData name="Nicola Rhodes" userId="S::nrhodes@milford.derbyshire.sch.uk::3d681cdb-eb98-4c91-ae1e-20451c4a832c" providerId="AD" clId="Web-{6C9B28DF-38F4-081A-6F9C-CED932207E1D}" dt="2024-07-01T11:45:02.700" v="630"/>
          <ac:picMkLst>
            <pc:docMk/>
            <pc:sldMk cId="1198865663" sldId="268"/>
            <ac:picMk id="7" creationId="{D2703D48-81DD-D8EF-4B62-4FF40D9F2301}"/>
          </ac:picMkLst>
        </pc:picChg>
      </pc:sldChg>
    </pc:docChg>
  </pc:docChgLst>
  <pc:docChgLst>
    <pc:chgData name="Nicola Rhodes" userId="S::nrhodes@milford.derbyshire.sch.uk::3d681cdb-eb98-4c91-ae1e-20451c4a832c" providerId="AD" clId="Web-{FEE1A0C9-4755-DC98-4EA8-A174B3CCC0D1}"/>
    <pc:docChg chg="modSld sldOrd">
      <pc:chgData name="Nicola Rhodes" userId="S::nrhodes@milford.derbyshire.sch.uk::3d681cdb-eb98-4c91-ae1e-20451c4a832c" providerId="AD" clId="Web-{FEE1A0C9-4755-DC98-4EA8-A174B3CCC0D1}" dt="2024-07-15T08:15:14.288" v="84"/>
      <pc:docMkLst>
        <pc:docMk/>
      </pc:docMkLst>
      <pc:sldChg chg="modSp">
        <pc:chgData name="Nicola Rhodes" userId="S::nrhodes@milford.derbyshire.sch.uk::3d681cdb-eb98-4c91-ae1e-20451c4a832c" providerId="AD" clId="Web-{FEE1A0C9-4755-DC98-4EA8-A174B3CCC0D1}" dt="2024-07-15T08:14:28.099" v="82" actId="20577"/>
        <pc:sldMkLst>
          <pc:docMk/>
          <pc:sldMk cId="0" sldId="258"/>
        </pc:sldMkLst>
        <pc:spChg chg="mod">
          <ac:chgData name="Nicola Rhodes" userId="S::nrhodes@milford.derbyshire.sch.uk::3d681cdb-eb98-4c91-ae1e-20451c4a832c" providerId="AD" clId="Web-{FEE1A0C9-4755-DC98-4EA8-A174B3CCC0D1}" dt="2024-07-15T08:14:28.099" v="82" actId="20577"/>
          <ac:spMkLst>
            <pc:docMk/>
            <pc:sldMk cId="0" sldId="258"/>
            <ac:spMk id="100" creationId="{00000000-0000-0000-0000-000000000000}"/>
          </ac:spMkLst>
        </pc:spChg>
      </pc:sldChg>
      <pc:sldChg chg="modSp">
        <pc:chgData name="Nicola Rhodes" userId="S::nrhodes@milford.derbyshire.sch.uk::3d681cdb-eb98-4c91-ae1e-20451c4a832c" providerId="AD" clId="Web-{FEE1A0C9-4755-DC98-4EA8-A174B3CCC0D1}" dt="2024-07-12T15:59:27.547" v="24" actId="20577"/>
        <pc:sldMkLst>
          <pc:docMk/>
          <pc:sldMk cId="0" sldId="260"/>
        </pc:sldMkLst>
        <pc:spChg chg="mod">
          <ac:chgData name="Nicola Rhodes" userId="S::nrhodes@milford.derbyshire.sch.uk::3d681cdb-eb98-4c91-ae1e-20451c4a832c" providerId="AD" clId="Web-{FEE1A0C9-4755-DC98-4EA8-A174B3CCC0D1}" dt="2024-07-12T15:59:27.547" v="24" actId="20577"/>
          <ac:spMkLst>
            <pc:docMk/>
            <pc:sldMk cId="0" sldId="260"/>
            <ac:spMk id="118" creationId="{00000000-0000-0000-0000-000000000000}"/>
          </ac:spMkLst>
        </pc:spChg>
      </pc:sldChg>
      <pc:sldChg chg="ord">
        <pc:chgData name="Nicola Rhodes" userId="S::nrhodes@milford.derbyshire.sch.uk::3d681cdb-eb98-4c91-ae1e-20451c4a832c" providerId="AD" clId="Web-{FEE1A0C9-4755-DC98-4EA8-A174B3CCC0D1}" dt="2024-07-15T08:14:46.709" v="83"/>
        <pc:sldMkLst>
          <pc:docMk/>
          <pc:sldMk cId="0" sldId="261"/>
        </pc:sldMkLst>
      </pc:sldChg>
      <pc:sldChg chg="modSp">
        <pc:chgData name="Nicola Rhodes" userId="S::nrhodes@milford.derbyshire.sch.uk::3d681cdb-eb98-4c91-ae1e-20451c4a832c" providerId="AD" clId="Web-{FEE1A0C9-4755-DC98-4EA8-A174B3CCC0D1}" dt="2024-07-12T16:00:54.018" v="42" actId="20577"/>
        <pc:sldMkLst>
          <pc:docMk/>
          <pc:sldMk cId="0" sldId="262"/>
        </pc:sldMkLst>
        <pc:spChg chg="mod">
          <ac:chgData name="Nicola Rhodes" userId="S::nrhodes@milford.derbyshire.sch.uk::3d681cdb-eb98-4c91-ae1e-20451c4a832c" providerId="AD" clId="Web-{FEE1A0C9-4755-DC98-4EA8-A174B3CCC0D1}" dt="2024-07-12T16:00:54.018" v="42" actId="20577"/>
          <ac:spMkLst>
            <pc:docMk/>
            <pc:sldMk cId="0" sldId="262"/>
            <ac:spMk id="135" creationId="{00000000-0000-0000-0000-000000000000}"/>
          </ac:spMkLst>
        </pc:spChg>
      </pc:sldChg>
      <pc:sldChg chg="ord">
        <pc:chgData name="Nicola Rhodes" userId="S::nrhodes@milford.derbyshire.sch.uk::3d681cdb-eb98-4c91-ae1e-20451c4a832c" providerId="AD" clId="Web-{FEE1A0C9-4755-DC98-4EA8-A174B3CCC0D1}" dt="2024-07-15T08:15:14.288" v="84"/>
        <pc:sldMkLst>
          <pc:docMk/>
          <pc:sldMk cId="0" sldId="263"/>
        </pc:sldMkLst>
      </pc:sldChg>
      <pc:sldChg chg="modSp">
        <pc:chgData name="Nicola Rhodes" userId="S::nrhodes@milford.derbyshire.sch.uk::3d681cdb-eb98-4c91-ae1e-20451c4a832c" providerId="AD" clId="Web-{FEE1A0C9-4755-DC98-4EA8-A174B3CCC0D1}" dt="2024-07-12T16:00:23.111" v="36" actId="20577"/>
        <pc:sldMkLst>
          <pc:docMk/>
          <pc:sldMk cId="0" sldId="264"/>
        </pc:sldMkLst>
        <pc:spChg chg="mod">
          <ac:chgData name="Nicola Rhodes" userId="S::nrhodes@milford.derbyshire.sch.uk::3d681cdb-eb98-4c91-ae1e-20451c4a832c" providerId="AD" clId="Web-{FEE1A0C9-4755-DC98-4EA8-A174B3CCC0D1}" dt="2024-07-12T16:00:23.111" v="36" actId="20577"/>
          <ac:spMkLst>
            <pc:docMk/>
            <pc:sldMk cId="0" sldId="264"/>
            <ac:spMk id="152" creationId="{00000000-0000-0000-0000-000000000000}"/>
          </ac:spMkLst>
        </pc:spChg>
      </pc:sldChg>
      <pc:sldChg chg="modSp">
        <pc:chgData name="Nicola Rhodes" userId="S::nrhodes@milford.derbyshire.sch.uk::3d681cdb-eb98-4c91-ae1e-20451c4a832c" providerId="AD" clId="Web-{FEE1A0C9-4755-DC98-4EA8-A174B3CCC0D1}" dt="2024-07-12T16:02:39.241" v="63" actId="20577"/>
        <pc:sldMkLst>
          <pc:docMk/>
          <pc:sldMk cId="0" sldId="266"/>
        </pc:sldMkLst>
        <pc:spChg chg="mod">
          <ac:chgData name="Nicola Rhodes" userId="S::nrhodes@milford.derbyshire.sch.uk::3d681cdb-eb98-4c91-ae1e-20451c4a832c" providerId="AD" clId="Web-{FEE1A0C9-4755-DC98-4EA8-A174B3CCC0D1}" dt="2024-07-12T16:02:39.241" v="63" actId="20577"/>
          <ac:spMkLst>
            <pc:docMk/>
            <pc:sldMk cId="0" sldId="266"/>
            <ac:spMk id="163" creationId="{00000000-0000-0000-0000-000000000000}"/>
          </ac:spMkLst>
        </pc:spChg>
        <pc:spChg chg="mod">
          <ac:chgData name="Nicola Rhodes" userId="S::nrhodes@milford.derbyshire.sch.uk::3d681cdb-eb98-4c91-ae1e-20451c4a832c" providerId="AD" clId="Web-{FEE1A0C9-4755-DC98-4EA8-A174B3CCC0D1}" dt="2024-07-12T16:01:59.895" v="47" actId="20577"/>
          <ac:spMkLst>
            <pc:docMk/>
            <pc:sldMk cId="0" sldId="266"/>
            <ac:spMk id="16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33150" y="744475"/>
            <a:ext cx="4532000" cy="37224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7" name="Google Shape;9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33150" y="744475"/>
            <a:ext cx="4532000" cy="37224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6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4" name="Google Shape;12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4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6" name="Google Shape;10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33150" y="744475"/>
            <a:ext cx="4532000" cy="37224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8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0" name="Google Shape;14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5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5" name="Google Shape;11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9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9" name="Google Shape;14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33150" y="744475"/>
            <a:ext cx="4532000" cy="37224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7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2" name="Google Shape;13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33150" y="744475"/>
            <a:ext cx="4532000" cy="37224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0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5" name="Google Shape;15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33150" y="744475"/>
            <a:ext cx="4532000" cy="37224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1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1" name="Google Shape;16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33150" y="744475"/>
            <a:ext cx="4532000" cy="37224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3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7" name="Google Shape;16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33150" y="744475"/>
            <a:ext cx="4532000" cy="37224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5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5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7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7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2" name="Google Shape;32;p18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1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9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9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19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9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3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3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3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5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7B4E4"/>
            </a:gs>
            <a:gs pos="50000">
              <a:srgbClr val="BFCFEC"/>
            </a:gs>
            <a:gs pos="100000">
              <a:srgbClr val="E0E8F4"/>
            </a:gs>
          </a:gsLst>
          <a:lin ang="5400000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image" Target="../media/image23.jpg"/><Relationship Id="rId7" Type="http://schemas.openxmlformats.org/officeDocument/2006/relationships/image" Target="../media/image2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685800" y="260648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rPr lang="en-GB" sz="5000" dirty="0">
                <a:latin typeface="Arial"/>
                <a:ea typeface="Arial"/>
                <a:cs typeface="Arial"/>
                <a:sym typeface="Arial"/>
              </a:rPr>
              <a:t>Welcome to Kinder Class!</a:t>
            </a:r>
          </a:p>
        </p:txBody>
      </p:sp>
      <p:sp>
        <p:nvSpPr>
          <p:cNvPr id="85" name="Google Shape;85;p1"/>
          <p:cNvSpPr txBox="1"/>
          <p:nvPr/>
        </p:nvSpPr>
        <p:spPr>
          <a:xfrm>
            <a:off x="1295636" y="1730673"/>
            <a:ext cx="65526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897750" y="1647350"/>
            <a:ext cx="7348500" cy="323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buSzPts val="2200"/>
            </a:pPr>
            <a:endParaRPr lang="en-GB" sz="2200" dirty="0">
              <a:latin typeface="Calibri"/>
              <a:ea typeface="Calibri"/>
              <a:cs typeface="Calibri"/>
              <a:sym typeface="Calibri"/>
            </a:endParaRPr>
          </a:p>
          <a:p>
            <a:pPr>
              <a:buSzPts val="2200"/>
            </a:pPr>
            <a:endParaRPr lang="en-GB" sz="2200" dirty="0">
              <a:latin typeface="Calibri"/>
              <a:ea typeface="Calibri"/>
              <a:cs typeface="Calibri"/>
              <a:sym typeface="Calibri"/>
            </a:endParaRPr>
          </a:p>
          <a:p>
            <a:pPr>
              <a:buSzPts val="2200"/>
            </a:pPr>
            <a:r>
              <a:rPr lang="en-GB" sz="2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Mrs </a:t>
            </a:r>
            <a:r>
              <a:rPr lang="en-GB" sz="2200" dirty="0">
                <a:latin typeface="Calibri"/>
                <a:ea typeface="Calibri"/>
                <a:cs typeface="Calibri"/>
                <a:sym typeface="Calibri"/>
              </a:rPr>
              <a:t>Elliff </a:t>
            </a:r>
            <a:r>
              <a:rPr lang="en-GB" sz="2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is in school Monday, Tuesday</a:t>
            </a:r>
            <a:r>
              <a:rPr lang="en-GB" sz="2200" dirty="0">
                <a:latin typeface="Calibri"/>
                <a:ea typeface="Calibri"/>
                <a:cs typeface="Calibri"/>
                <a:sym typeface="Calibri"/>
              </a:rPr>
              <a:t> with Mrs </a:t>
            </a:r>
            <a:r>
              <a:rPr lang="en-GB" sz="2200" dirty="0" err="1">
                <a:latin typeface="Calibri"/>
                <a:ea typeface="Calibri"/>
                <a:cs typeface="Calibri"/>
                <a:sym typeface="Calibri"/>
              </a:rPr>
              <a:t>Shorney</a:t>
            </a:r>
            <a:endParaRPr lang="en-GB" sz="2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>
              <a:buSzPts val="2200"/>
            </a:pPr>
            <a:endParaRPr lang="en-GB" sz="2200" dirty="0">
              <a:latin typeface="Calibri"/>
              <a:ea typeface="Calibri"/>
              <a:cs typeface="Calibri"/>
              <a:sym typeface="Calibri"/>
            </a:endParaRPr>
          </a:p>
          <a:p>
            <a:pPr>
              <a:buSzPts val="2200"/>
            </a:pPr>
            <a:r>
              <a:rPr lang="en-GB" sz="2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Mrs </a:t>
            </a:r>
            <a:r>
              <a:rPr lang="en-GB" sz="2200" dirty="0">
                <a:latin typeface="Calibri"/>
                <a:ea typeface="Calibri"/>
                <a:cs typeface="Calibri"/>
                <a:sym typeface="Calibri"/>
              </a:rPr>
              <a:t>Rhodes </a:t>
            </a:r>
            <a:r>
              <a:rPr lang="en-GB" sz="2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is in school </a:t>
            </a:r>
            <a:r>
              <a:rPr lang="en-GB" sz="2200" dirty="0">
                <a:latin typeface="Calibri"/>
                <a:ea typeface="Calibri"/>
                <a:cs typeface="Calibri"/>
                <a:sym typeface="Calibri"/>
              </a:rPr>
              <a:t>on a Wednesday, </a:t>
            </a:r>
            <a:r>
              <a:rPr lang="en-GB" sz="2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Thursday and Friday.</a:t>
            </a:r>
            <a:endParaRPr lang="en-GB" sz="22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>
              <a:buSzPts val="2200"/>
            </a:pPr>
            <a:r>
              <a:rPr lang="en-GB" sz="2200" dirty="0">
                <a:latin typeface="Calibri"/>
                <a:ea typeface="Calibri"/>
                <a:cs typeface="Calibri"/>
                <a:sym typeface="Calibri"/>
              </a:rPr>
              <a:t>With Mrs</a:t>
            </a:r>
            <a:r>
              <a:rPr lang="en-GB" sz="2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Aldred.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lang="en-GB" sz="2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buSzPts val="2200"/>
            </a:pPr>
            <a:endParaRPr lang="en-GB" sz="2200" dirty="0">
              <a:latin typeface="Calibri"/>
              <a:ea typeface="Calibri"/>
              <a:cs typeface="Calibri"/>
              <a:sym typeface="Calibri"/>
            </a:endParaRPr>
          </a:p>
          <a:p>
            <a:pPr>
              <a:buSzPts val="2200"/>
            </a:pPr>
            <a:r>
              <a:rPr lang="en-GB" sz="2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Mrs Roberts is the headteacher.</a:t>
            </a:r>
            <a:r>
              <a:rPr lang="en-GB" sz="2200" dirty="0">
                <a:latin typeface="Calibri"/>
                <a:ea typeface="Calibri"/>
                <a:cs typeface="Calibri"/>
                <a:sym typeface="Calibri"/>
              </a:rPr>
              <a:t> </a:t>
            </a:r>
            <a:endParaRPr lang="en-GB" sz="2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 descr="A yellow circle with a red building and a bridge&#10;&#10;Description automatically generated">
            <a:extLst>
              <a:ext uri="{FF2B5EF4-FFF2-40B4-BE49-F238E27FC236}">
                <a16:creationId xmlns:a16="http://schemas.microsoft.com/office/drawing/2014/main" id="{65F96815-3A17-EDF9-7C38-04C3543512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1559" y="3843338"/>
            <a:ext cx="2247900" cy="22193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rPr lang="en-GB" sz="5000">
                <a:latin typeface="Arial"/>
                <a:ea typeface="Arial"/>
                <a:cs typeface="Arial"/>
                <a:sym typeface="Arial"/>
              </a:rPr>
              <a:t>What do we do when we arrive at school?</a:t>
            </a:r>
            <a:endParaRPr sz="5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2"/>
          <p:cNvSpPr txBox="1">
            <a:spLocks noGrp="1"/>
          </p:cNvSpPr>
          <p:nvPr>
            <p:ph type="body" idx="1"/>
          </p:nvPr>
        </p:nvSpPr>
        <p:spPr>
          <a:xfrm>
            <a:off x="563526" y="1719816"/>
            <a:ext cx="411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indent="0">
              <a:spcBef>
                <a:spcPts val="0"/>
              </a:spcBef>
              <a:buSzPts val="2400"/>
              <a:buNone/>
            </a:pPr>
            <a:r>
              <a:rPr lang="en-GB" sz="2400" dirty="0">
                <a:latin typeface="Arial"/>
                <a:ea typeface="Arial"/>
                <a:cs typeface="Arial"/>
              </a:rPr>
              <a:t>Start date: </a:t>
            </a:r>
          </a:p>
          <a:p>
            <a:pPr marL="0" indent="0">
              <a:spcBef>
                <a:spcPts val="0"/>
              </a:spcBef>
              <a:buSzPts val="2400"/>
              <a:buNone/>
            </a:pPr>
            <a:r>
              <a:rPr lang="en-GB" sz="2400" u="sng" dirty="0">
                <a:solidFill>
                  <a:schemeClr val="tx1"/>
                </a:solidFill>
                <a:latin typeface="Arial"/>
                <a:ea typeface="Arial"/>
                <a:cs typeface="Arial"/>
              </a:rPr>
              <a:t>Friday 6th September </a:t>
            </a:r>
          </a:p>
          <a:p>
            <a:pPr marL="0" indent="0">
              <a:spcBef>
                <a:spcPts val="0"/>
              </a:spcBef>
              <a:buSzPts val="2400"/>
              <a:buNone/>
            </a:pPr>
            <a:r>
              <a:rPr lang="en-GB" sz="1800" dirty="0">
                <a:latin typeface="Arial"/>
                <a:ea typeface="Arial"/>
                <a:cs typeface="Arial"/>
              </a:rPr>
              <a:t>(4th and the 5th are training inset days)</a:t>
            </a:r>
          </a:p>
          <a:p>
            <a:pPr marL="0" indent="0">
              <a:spcBef>
                <a:spcPts val="0"/>
              </a:spcBef>
              <a:buSzPts val="2400"/>
              <a:buNone/>
            </a:pPr>
            <a:endParaRPr lang="en-GB" sz="1800" dirty="0"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0"/>
              </a:spcBef>
              <a:buSzPts val="2400"/>
              <a:buNone/>
            </a:pPr>
            <a:endParaRPr lang="en-GB" sz="1800" dirty="0"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0"/>
              </a:spcBef>
              <a:buSzPts val="2400"/>
              <a:buNone/>
            </a:pPr>
            <a:r>
              <a:rPr lang="en-GB" sz="1800" dirty="0">
                <a:latin typeface="Arial"/>
                <a:ea typeface="Arial"/>
                <a:cs typeface="Arial"/>
                <a:sym typeface="Arial"/>
              </a:rPr>
              <a:t>Adults bring children onto the playground through the green gate for the first day.</a:t>
            </a:r>
            <a:endParaRPr lang="en-US" sz="1800"/>
          </a:p>
          <a:p>
            <a:pPr marL="0" indent="0">
              <a:spcBef>
                <a:spcPts val="0"/>
              </a:spcBef>
              <a:buSzPts val="2400"/>
              <a:buNone/>
            </a:pPr>
            <a:endParaRPr lang="en-GB" sz="2000" dirty="0"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spcBef>
                <a:spcPts val="0"/>
              </a:spcBef>
              <a:buSzPts val="2400"/>
              <a:buNone/>
            </a:pPr>
            <a:r>
              <a:rPr lang="en-GB" sz="1800" dirty="0">
                <a:latin typeface="Arial"/>
                <a:ea typeface="Arial"/>
                <a:cs typeface="Arial"/>
                <a:sym typeface="Arial"/>
              </a:rPr>
              <a:t>Then drop off at the gate after that.</a:t>
            </a:r>
            <a:endParaRPr lang="en-GB" sz="1800" dirty="0">
              <a:latin typeface="Arial"/>
              <a:cs typeface="Arial"/>
            </a:endParaRPr>
          </a:p>
          <a:p>
            <a:pPr marL="0" indent="0">
              <a:spcBef>
                <a:spcPts val="0"/>
              </a:spcBef>
              <a:buSzPts val="2400"/>
              <a:buNone/>
            </a:pPr>
            <a:r>
              <a:rPr lang="en-GB" sz="1800" dirty="0">
                <a:latin typeface="Arial"/>
                <a:ea typeface="Arial"/>
                <a:cs typeface="Arial"/>
              </a:rPr>
              <a:t>When we arrive at school children will put: </a:t>
            </a:r>
            <a:endParaRPr lang="en-GB" sz="1800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lang="en-GB" sz="2400" dirty="0">
              <a:latin typeface="Arial"/>
              <a:ea typeface="Arial"/>
              <a:cs typeface="Arial"/>
            </a:endParaRPr>
          </a:p>
        </p:txBody>
      </p:sp>
      <p:pic>
        <p:nvPicPr>
          <p:cNvPr id="93" name="Google Shape;93;p2"/>
          <p:cNvPicPr preferRelativeResize="0"/>
          <p:nvPr/>
        </p:nvPicPr>
        <p:blipFill rotWithShape="1">
          <a:blip r:embed="rId3">
            <a:alphaModFix/>
          </a:blip>
          <a:srcRect l="7535" t="23434" r="8889"/>
          <a:stretch/>
        </p:blipFill>
        <p:spPr>
          <a:xfrm>
            <a:off x="5524299" y="3046119"/>
            <a:ext cx="2392507" cy="29344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 descr="A yellow circle with a red building and a bridge&#10;&#10;Description automatically generated">
            <a:extLst>
              <a:ext uri="{FF2B5EF4-FFF2-40B4-BE49-F238E27FC236}">
                <a16:creationId xmlns:a16="http://schemas.microsoft.com/office/drawing/2014/main" id="{23E20EC4-4A35-7FA9-9F8E-80818BBD12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558" y="1715488"/>
            <a:ext cx="1212731" cy="114102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GB" sz="5000">
                <a:latin typeface="Arial"/>
                <a:ea typeface="Arial"/>
                <a:cs typeface="Arial"/>
                <a:sym typeface="Arial"/>
              </a:rPr>
              <a:t>What do we bring into school?</a:t>
            </a:r>
            <a:endParaRPr sz="5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Google Shape;100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11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Char char="•"/>
            </a:pP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Water bottle </a:t>
            </a:r>
            <a:r>
              <a:rPr lang="en-GB" sz="2400" b="1" dirty="0">
                <a:latin typeface="Arial"/>
                <a:ea typeface="Arial"/>
                <a:cs typeface="Arial"/>
                <a:sym typeface="Arial"/>
              </a:rPr>
              <a:t>every day</a:t>
            </a: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.</a:t>
            </a:r>
            <a:endParaRPr lang="en-US" sz="2400"/>
          </a:p>
          <a:p>
            <a:pPr marL="0" indent="0">
              <a:spcBef>
                <a:spcPts val="0"/>
              </a:spcBef>
              <a:buSzPts val="3400"/>
              <a:buNone/>
            </a:pPr>
            <a:endParaRPr lang="en-GB" sz="2400" dirty="0">
              <a:latin typeface="Arial"/>
              <a:ea typeface="Arial"/>
              <a:cs typeface="Arial"/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578"/>
              </a:spcBef>
              <a:spcAft>
                <a:spcPts val="0"/>
              </a:spcAft>
              <a:buClr>
                <a:schemeClr val="dk1"/>
              </a:buClr>
              <a:buSzPts val="3400"/>
              <a:buChar char="•"/>
            </a:pP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Book bags </a:t>
            </a:r>
            <a:r>
              <a:rPr lang="en-GB" sz="2400" b="1" dirty="0">
                <a:latin typeface="Arial"/>
                <a:ea typeface="Arial"/>
                <a:cs typeface="Arial"/>
                <a:sym typeface="Arial"/>
              </a:rPr>
              <a:t>every day</a:t>
            </a: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.</a:t>
            </a:r>
            <a:endParaRPr sz="2400"/>
          </a:p>
          <a:p>
            <a:pPr marL="0" indent="0">
              <a:spcBef>
                <a:spcPts val="578"/>
              </a:spcBef>
              <a:buSzPts val="3400"/>
              <a:buNone/>
            </a:pPr>
            <a:endParaRPr lang="en-GB" sz="2400" dirty="0">
              <a:latin typeface="Arial"/>
              <a:ea typeface="Arial"/>
              <a:cs typeface="Arial"/>
            </a:endParaRPr>
          </a:p>
          <a:p>
            <a:pPr marL="342900">
              <a:spcBef>
                <a:spcPts val="578"/>
              </a:spcBef>
              <a:buSzPts val="3400"/>
            </a:pP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Spare clothes </a:t>
            </a:r>
            <a:r>
              <a:rPr lang="en-GB" sz="1800" dirty="0">
                <a:latin typeface="Arial"/>
                <a:ea typeface="Arial"/>
                <a:cs typeface="Arial"/>
                <a:sym typeface="Arial"/>
              </a:rPr>
              <a:t>(can be left in a bag on peg).</a:t>
            </a:r>
            <a:endParaRPr lang="en-GB" sz="1800">
              <a:latin typeface="Arial"/>
              <a:cs typeface="Arial"/>
            </a:endParaRPr>
          </a:p>
          <a:p>
            <a:pPr marL="342900">
              <a:spcBef>
                <a:spcPts val="578"/>
              </a:spcBef>
              <a:buSzPts val="3400"/>
            </a:pPr>
            <a:endParaRPr lang="en-GB" sz="1800" dirty="0">
              <a:latin typeface="Arial"/>
              <a:cs typeface="Arial"/>
            </a:endParaRPr>
          </a:p>
          <a:p>
            <a:pPr marL="342900">
              <a:spcBef>
                <a:spcPts val="578"/>
              </a:spcBef>
              <a:buSzPts val="3400"/>
            </a:pPr>
            <a:r>
              <a:rPr lang="en-GB" sz="2400" dirty="0">
                <a:latin typeface="Arial"/>
                <a:cs typeface="Arial"/>
              </a:rPr>
              <a:t>Monday and Fridays </a:t>
            </a:r>
          </a:p>
          <a:p>
            <a:pPr marL="0" indent="0">
              <a:spcBef>
                <a:spcPts val="578"/>
              </a:spcBef>
              <a:buSzPts val="3400"/>
              <a:buNone/>
            </a:pPr>
            <a:r>
              <a:rPr lang="en-GB" sz="2400" dirty="0">
                <a:latin typeface="Arial"/>
                <a:cs typeface="Arial"/>
              </a:rPr>
              <a:t>     P.E kit </a:t>
            </a:r>
          </a:p>
          <a:p>
            <a:pPr marL="0" indent="0">
              <a:spcBef>
                <a:spcPts val="578"/>
              </a:spcBef>
              <a:buSzPts val="3400"/>
              <a:buNone/>
            </a:pPr>
            <a:endParaRPr lang="en-GB" sz="2400" dirty="0">
              <a:latin typeface="Arial"/>
              <a:cs typeface="Arial"/>
            </a:endParaRPr>
          </a:p>
          <a:p>
            <a:pPr marL="342900">
              <a:spcBef>
                <a:spcPts val="578"/>
              </a:spcBef>
              <a:buSzPts val="3400"/>
            </a:pPr>
            <a:r>
              <a:rPr lang="en-GB" sz="2400" dirty="0">
                <a:latin typeface="Arial"/>
                <a:cs typeface="Arial"/>
              </a:rPr>
              <a:t>Wednesday – woods </a:t>
            </a:r>
          </a:p>
          <a:p>
            <a:pPr marL="0" indent="0">
              <a:spcBef>
                <a:spcPts val="578"/>
              </a:spcBef>
              <a:buSzPts val="3400"/>
              <a:buNone/>
            </a:pPr>
            <a:r>
              <a:rPr lang="en-GB" sz="2400" dirty="0">
                <a:latin typeface="Arial"/>
                <a:cs typeface="Arial"/>
              </a:rPr>
              <a:t>    </a:t>
            </a:r>
            <a:r>
              <a:rPr lang="en-GB" sz="1800" dirty="0">
                <a:latin typeface="Arial"/>
                <a:cs typeface="Arial"/>
              </a:rPr>
              <a:t>Weather appropriate clothes</a:t>
            </a:r>
          </a:p>
          <a:p>
            <a:pPr marL="0" indent="0">
              <a:spcBef>
                <a:spcPts val="578"/>
              </a:spcBef>
              <a:buSzPts val="3400"/>
              <a:buNone/>
            </a:pPr>
            <a:r>
              <a:rPr lang="en-GB" sz="1800" dirty="0">
                <a:latin typeface="Arial"/>
                <a:cs typeface="Arial"/>
              </a:rPr>
              <a:t>      Wellies and water proofs. </a:t>
            </a:r>
          </a:p>
          <a:p>
            <a:pPr marL="0" indent="0">
              <a:spcBef>
                <a:spcPts val="578"/>
              </a:spcBef>
              <a:buSzPts val="3400"/>
              <a:buNone/>
            </a:pPr>
            <a:endParaRPr lang="en-GB" sz="1800" dirty="0">
              <a:latin typeface="Arial"/>
              <a:cs typeface="Arial"/>
            </a:endParaRPr>
          </a:p>
          <a:p>
            <a:pPr marL="0" indent="0">
              <a:spcBef>
                <a:spcPts val="578"/>
              </a:spcBef>
              <a:buSzPts val="3400"/>
              <a:buNone/>
            </a:pPr>
            <a:endParaRPr lang="en-GB" sz="2400" dirty="0">
              <a:latin typeface="Arial"/>
              <a:cs typeface="Arial"/>
            </a:endParaRPr>
          </a:p>
          <a:p>
            <a:pPr marL="342900" indent="-170180">
              <a:spcBef>
                <a:spcPts val="544"/>
              </a:spcBef>
              <a:buSzPts val="3200"/>
              <a:buNone/>
            </a:pPr>
            <a:endParaRPr lang="en-US"/>
          </a:p>
        </p:txBody>
      </p:sp>
      <p:pic>
        <p:nvPicPr>
          <p:cNvPr id="101" name="Google Shape;101;p3"/>
          <p:cNvPicPr preferRelativeResize="0"/>
          <p:nvPr/>
        </p:nvPicPr>
        <p:blipFill rotWithShape="1">
          <a:blip r:embed="rId3">
            <a:alphaModFix/>
          </a:blip>
          <a:srcRect t="8485" r="5371" b="17575"/>
          <a:stretch/>
        </p:blipFill>
        <p:spPr>
          <a:xfrm>
            <a:off x="4427984" y="4092262"/>
            <a:ext cx="1944215" cy="2033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3"/>
          <p:cNvPicPr preferRelativeResize="0"/>
          <p:nvPr/>
        </p:nvPicPr>
        <p:blipFill rotWithShape="1">
          <a:blip r:embed="rId4">
            <a:alphaModFix/>
          </a:blip>
          <a:srcRect t="23599" r="6419" b="11303"/>
          <a:stretch/>
        </p:blipFill>
        <p:spPr>
          <a:xfrm>
            <a:off x="5400091" y="1417638"/>
            <a:ext cx="2394199" cy="22299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3"/>
          <p:cNvPicPr preferRelativeResize="0"/>
          <p:nvPr/>
        </p:nvPicPr>
        <p:blipFill rotWithShape="1">
          <a:blip r:embed="rId5">
            <a:alphaModFix/>
          </a:blip>
          <a:srcRect l="30050" t="12045" r="19550"/>
          <a:stretch/>
        </p:blipFill>
        <p:spPr>
          <a:xfrm rot="5400000">
            <a:off x="6807073" y="3859999"/>
            <a:ext cx="1916712" cy="24984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rPr lang="en-GB" sz="5000">
                <a:latin typeface="Arial"/>
                <a:ea typeface="Arial"/>
                <a:cs typeface="Arial"/>
                <a:sym typeface="Arial"/>
              </a:rPr>
              <a:t>What do we wear to school?</a:t>
            </a:r>
            <a:endParaRPr sz="5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6"/>
          <p:cNvSpPr txBox="1">
            <a:spLocks noGrp="1"/>
          </p:cNvSpPr>
          <p:nvPr>
            <p:ph type="body" idx="1"/>
          </p:nvPr>
        </p:nvSpPr>
        <p:spPr>
          <a:xfrm>
            <a:off x="457200" y="1414131"/>
            <a:ext cx="4114800" cy="4712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Need to put child’s name in </a:t>
            </a:r>
            <a:r>
              <a:rPr lang="en-GB" sz="2400" b="1" dirty="0">
                <a:latin typeface="Arial"/>
                <a:ea typeface="Arial"/>
                <a:cs typeface="Arial"/>
                <a:sym typeface="Arial"/>
              </a:rPr>
              <a:t>ALL</a:t>
            </a: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 clothing items including PE kit.</a:t>
            </a:r>
            <a:endParaRPr dirty="0"/>
          </a:p>
          <a:p>
            <a:pPr marL="342900">
              <a:spcBef>
                <a:spcPts val="480"/>
              </a:spcBef>
              <a:buSzPts val="2400"/>
            </a:pP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Black shoes / black trainers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Waterproof coat, </a:t>
            </a:r>
            <a:r>
              <a:rPr lang="en-GB" sz="2400" b="1" dirty="0">
                <a:latin typeface="Arial"/>
                <a:ea typeface="Arial"/>
                <a:cs typeface="Arial"/>
                <a:sym typeface="Arial"/>
              </a:rPr>
              <a:t>every day</a:t>
            </a: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Winter – scarves, gloves and hats.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Summer – sun hats and labelled sun cream.</a:t>
            </a:r>
            <a:endParaRPr sz="2400" dirty="0">
              <a:latin typeface="Arial"/>
              <a:ea typeface="Arial"/>
              <a:cs typeface="Arial"/>
              <a:sym typeface="Arial"/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No jewellery, only stud earrings.</a:t>
            </a:r>
            <a:endParaRPr dirty="0"/>
          </a:p>
        </p:txBody>
      </p:sp>
      <p:pic>
        <p:nvPicPr>
          <p:cNvPr id="128" name="Google Shape;128;p6"/>
          <p:cNvPicPr preferRelativeResize="0"/>
          <p:nvPr/>
        </p:nvPicPr>
        <p:blipFill rotWithShape="1">
          <a:blip r:embed="rId3">
            <a:alphaModFix/>
          </a:blip>
          <a:srcRect t="27702" b="14955"/>
          <a:stretch/>
        </p:blipFill>
        <p:spPr>
          <a:xfrm rot="5400000">
            <a:off x="5941070" y="3035089"/>
            <a:ext cx="3867029" cy="1656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6"/>
          <p:cNvPicPr preferRelativeResize="0"/>
          <p:nvPr/>
        </p:nvPicPr>
        <p:blipFill rotWithShape="1">
          <a:blip r:embed="rId4">
            <a:alphaModFix/>
          </a:blip>
          <a:srcRect t="19545" b="15634"/>
          <a:stretch/>
        </p:blipFill>
        <p:spPr>
          <a:xfrm rot="5400000">
            <a:off x="3574590" y="2927077"/>
            <a:ext cx="3867030" cy="18722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rPr lang="en-GB" sz="5000">
                <a:latin typeface="Arial"/>
                <a:ea typeface="Arial"/>
                <a:cs typeface="Arial"/>
                <a:sym typeface="Arial"/>
              </a:rPr>
              <a:t>What do we do at school?</a:t>
            </a:r>
            <a:endParaRPr sz="5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sz="2800" dirty="0">
                <a:latin typeface="Arial"/>
                <a:ea typeface="Arial"/>
                <a:cs typeface="Arial"/>
                <a:sym typeface="Arial"/>
              </a:rPr>
              <a:t>Register,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sz="2800" dirty="0">
                <a:latin typeface="Arial"/>
                <a:ea typeface="Arial"/>
                <a:cs typeface="Arial"/>
                <a:sym typeface="Arial"/>
              </a:rPr>
              <a:t>Phonics,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sz="2800" dirty="0">
                <a:latin typeface="Arial"/>
                <a:ea typeface="Arial"/>
                <a:cs typeface="Arial"/>
                <a:sym typeface="Arial"/>
              </a:rPr>
              <a:t>Funky Fingers,</a:t>
            </a:r>
            <a:endParaRPr dirty="0"/>
          </a:p>
          <a:p>
            <a:pPr marL="342900">
              <a:spcBef>
                <a:spcPts val="560"/>
              </a:spcBef>
              <a:buSzPts val="2800"/>
            </a:pPr>
            <a:r>
              <a:rPr lang="en-GB" sz="2800">
                <a:latin typeface="Arial"/>
                <a:ea typeface="Arial"/>
                <a:cs typeface="Arial"/>
                <a:sym typeface="Arial"/>
              </a:rPr>
              <a:t>Drawing club,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GB" sz="2800" dirty="0">
                <a:latin typeface="Arial"/>
                <a:ea typeface="Arial"/>
                <a:cs typeface="Arial"/>
                <a:sym typeface="Arial"/>
              </a:rPr>
              <a:t>Maths</a:t>
            </a:r>
            <a:endParaRPr sz="2800" dirty="0">
              <a:latin typeface="Arial"/>
              <a:ea typeface="Arial"/>
              <a:cs typeface="Arial"/>
              <a:sym typeface="Arial"/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sz="2800" dirty="0">
                <a:latin typeface="Arial"/>
                <a:ea typeface="Arial"/>
                <a:cs typeface="Arial"/>
                <a:sym typeface="Arial"/>
              </a:rPr>
              <a:t>Snack time,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sz="2800" dirty="0">
                <a:latin typeface="Arial"/>
                <a:ea typeface="Arial"/>
                <a:cs typeface="Arial"/>
                <a:sym typeface="Arial"/>
              </a:rPr>
              <a:t>Reading,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sz="2800" dirty="0">
                <a:latin typeface="Arial"/>
                <a:ea typeface="Arial"/>
                <a:cs typeface="Arial"/>
                <a:sym typeface="Arial"/>
              </a:rPr>
              <a:t>PE,</a:t>
            </a:r>
            <a:endParaRPr dirty="0"/>
          </a:p>
          <a:p>
            <a:pPr marL="342900">
              <a:spcBef>
                <a:spcPts val="560"/>
              </a:spcBef>
              <a:buSzPts val="2800"/>
            </a:pPr>
            <a:r>
              <a:rPr lang="en-GB" sz="2800" dirty="0">
                <a:latin typeface="Arial"/>
                <a:ea typeface="Arial"/>
                <a:cs typeface="Arial"/>
                <a:sym typeface="Arial"/>
              </a:rPr>
              <a:t>Assemblies. </a:t>
            </a:r>
            <a:endParaRPr sz="28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p4"/>
          <p:cNvPicPr preferRelativeResize="0"/>
          <p:nvPr/>
        </p:nvPicPr>
        <p:blipFill rotWithShape="1">
          <a:blip r:embed="rId3">
            <a:alphaModFix/>
          </a:blip>
          <a:srcRect t="21414" b="26060"/>
          <a:stretch/>
        </p:blipFill>
        <p:spPr>
          <a:xfrm>
            <a:off x="4399403" y="1988840"/>
            <a:ext cx="3168352" cy="22280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87575" y="4581127"/>
            <a:ext cx="2740260" cy="20467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447315" y="4575506"/>
            <a:ext cx="2740260" cy="20467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rPr lang="en-GB" sz="5000">
                <a:latin typeface="Arial"/>
                <a:ea typeface="Arial"/>
                <a:cs typeface="Arial"/>
                <a:sym typeface="Arial"/>
              </a:rPr>
              <a:t>We have all kinds of fun!</a:t>
            </a:r>
            <a:endParaRPr sz="5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342900">
              <a:spcBef>
                <a:spcPts val="0"/>
              </a:spcBef>
              <a:buSzPts val="3200"/>
            </a:pPr>
            <a:r>
              <a:rPr lang="en-GB" sz="2000" dirty="0">
                <a:latin typeface="Arial"/>
                <a:ea typeface="Arial"/>
                <a:cs typeface="Arial"/>
                <a:sym typeface="Arial"/>
              </a:rPr>
              <a:t>Outdoor area. </a:t>
            </a:r>
            <a:r>
              <a:rPr lang="en-GB" sz="2000" dirty="0">
                <a:latin typeface="Arial"/>
                <a:cs typeface="Arial"/>
              </a:rPr>
              <a:t> </a:t>
            </a:r>
            <a:r>
              <a:rPr lang="en-GB" sz="1600" dirty="0">
                <a:latin typeface="Arial"/>
                <a:cs typeface="Arial"/>
              </a:rPr>
              <a:t> </a:t>
            </a:r>
            <a:r>
              <a:rPr lang="en-GB" sz="1600" dirty="0"/>
              <a:t>(mud kitchen,  bikes and sports </a:t>
            </a:r>
            <a:endParaRPr lang="en-GB" sz="1600" dirty="0">
              <a:latin typeface="Arial"/>
              <a:cs typeface="Arial"/>
            </a:endParaRPr>
          </a:p>
          <a:p>
            <a:pPr marL="0" indent="0">
              <a:spcBef>
                <a:spcPts val="0"/>
              </a:spcBef>
              <a:buSzPts val="3200"/>
              <a:buNone/>
            </a:pPr>
            <a:r>
              <a:rPr lang="en-GB" sz="1600" dirty="0"/>
              <a:t>equipment, role play area, water play, climbing frame )</a:t>
            </a:r>
            <a:endParaRPr lang="en-GB" sz="1600" dirty="0">
              <a:cs typeface="Arial"/>
            </a:endParaRPr>
          </a:p>
          <a:p>
            <a:pPr marL="0" indent="0">
              <a:spcBef>
                <a:spcPts val="0"/>
              </a:spcBef>
              <a:buSzPts val="3200"/>
              <a:buNone/>
            </a:pPr>
            <a:endParaRPr lang="en-GB" sz="1800" dirty="0">
              <a:sym typeface="Arial"/>
            </a:endParaRPr>
          </a:p>
          <a:p>
            <a:pPr marL="342900">
              <a:spcBef>
                <a:spcPts val="640"/>
              </a:spcBef>
              <a:buSzPts val="3200"/>
            </a:pPr>
            <a:r>
              <a:rPr lang="en-GB" sz="2000" dirty="0">
                <a:latin typeface="Arial"/>
                <a:ea typeface="Arial"/>
                <a:cs typeface="Arial"/>
                <a:sym typeface="Arial"/>
              </a:rPr>
              <a:t>Inside area is sectioned</a:t>
            </a: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.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 (creation station, role </a:t>
            </a:r>
            <a:endParaRPr lang="en-GB" sz="1600"/>
          </a:p>
          <a:p>
            <a:pPr marL="0" indent="0">
              <a:spcBef>
                <a:spcPts val="640"/>
              </a:spcBef>
              <a:buSzPts val="3200"/>
              <a:buNone/>
            </a:pP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play, Messy/malleable play, sand play as well as </a:t>
            </a:r>
            <a:endParaRPr lang="en-GB" sz="1600">
              <a:cs typeface="Arial"/>
            </a:endParaRPr>
          </a:p>
          <a:p>
            <a:pPr marL="0" indent="0">
              <a:spcBef>
                <a:spcPts val="640"/>
              </a:spcBef>
              <a:buSzPts val="3200"/>
              <a:buNone/>
            </a:pP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Writing phonics and maths areas </a:t>
            </a:r>
            <a:endParaRPr lang="en-GB" sz="1600" dirty="0">
              <a:latin typeface="Arial"/>
              <a:cs typeface="Arial"/>
            </a:endParaRPr>
          </a:p>
          <a:p>
            <a:pPr marL="0" indent="0">
              <a:spcBef>
                <a:spcPts val="640"/>
              </a:spcBef>
              <a:buSzPts val="3200"/>
              <a:buNone/>
            </a:pPr>
            <a:endParaRPr lang="en-GB" sz="1600" dirty="0">
              <a:latin typeface="Arial"/>
              <a:ea typeface="Arial"/>
              <a:cs typeface="Arial"/>
              <a:sym typeface="Arial"/>
            </a:endParaRPr>
          </a:p>
          <a:p>
            <a:pPr marL="342900">
              <a:spcBef>
                <a:spcPts val="640"/>
              </a:spcBef>
              <a:buSzPts val="3200"/>
            </a:pPr>
            <a:r>
              <a:rPr lang="en-GB" sz="1800" dirty="0">
                <a:latin typeface="Arial"/>
                <a:ea typeface="Arial"/>
                <a:cs typeface="Arial"/>
                <a:sym typeface="Arial"/>
              </a:rPr>
              <a:t>Lots of different Topics/themes.</a:t>
            </a:r>
            <a:endParaRPr lang="en-GB" sz="1800" dirty="0"/>
          </a:p>
          <a:p>
            <a:pPr marL="0" lvl="0" indent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3200"/>
              <a:buNone/>
            </a:pPr>
            <a:endParaRPr lang="en-GB" sz="1800" dirty="0">
              <a:latin typeface="Arial"/>
              <a:cs typeface="Arial"/>
            </a:endParaRPr>
          </a:p>
          <a:p>
            <a:pPr marL="342900">
              <a:spcBef>
                <a:spcPts val="640"/>
              </a:spcBef>
              <a:buSzPts val="3200"/>
            </a:pPr>
            <a:r>
              <a:rPr lang="en-GB" sz="1800" dirty="0">
                <a:latin typeface="Arial"/>
                <a:ea typeface="Arial"/>
                <a:cs typeface="Arial"/>
                <a:sym typeface="Arial"/>
              </a:rPr>
              <a:t>Trips during the year.</a:t>
            </a:r>
            <a:endParaRPr lang="en-GB" sz="1800" dirty="0">
              <a:latin typeface="Arial"/>
              <a:cs typeface="Arial"/>
            </a:endParaRPr>
          </a:p>
          <a:p>
            <a:pPr marL="0" indent="0">
              <a:spcBef>
                <a:spcPts val="640"/>
              </a:spcBef>
              <a:buSzPts val="3200"/>
              <a:buNone/>
            </a:pPr>
            <a:r>
              <a:rPr lang="en-GB" sz="1800" dirty="0">
                <a:latin typeface="Arial"/>
                <a:cs typeface="Arial"/>
              </a:rPr>
              <a:t>(woods, sports, singing, visit the</a:t>
            </a:r>
          </a:p>
          <a:p>
            <a:pPr marL="0" indent="0">
              <a:spcBef>
                <a:spcPts val="640"/>
              </a:spcBef>
              <a:buSzPts val="3200"/>
              <a:buNone/>
            </a:pPr>
            <a:r>
              <a:rPr lang="en-GB" sz="1800" dirty="0">
                <a:latin typeface="Arial"/>
                <a:cs typeface="Arial"/>
              </a:rPr>
              <a:t>Church)</a:t>
            </a:r>
          </a:p>
          <a:p>
            <a:pPr marL="0" indent="0">
              <a:spcBef>
                <a:spcPts val="640"/>
              </a:spcBef>
              <a:buSzPts val="3200"/>
              <a:buNone/>
            </a:pPr>
            <a:endParaRPr lang="en-GB" sz="1800" dirty="0">
              <a:latin typeface="Arial"/>
              <a:cs typeface="Arial"/>
            </a:endParaRPr>
          </a:p>
          <a:p>
            <a:pPr marL="285750" indent="-285750">
              <a:spcBef>
                <a:spcPts val="640"/>
              </a:spcBef>
              <a:buSzPts val="3200"/>
            </a:pPr>
            <a:r>
              <a:rPr lang="en-GB" sz="1800" dirty="0">
                <a:latin typeface="Arial"/>
                <a:cs typeface="Arial"/>
              </a:rPr>
              <a:t>Visitor in school too!</a:t>
            </a:r>
          </a:p>
          <a:p>
            <a:pPr marL="0" indent="0">
              <a:spcBef>
                <a:spcPts val="640"/>
              </a:spcBef>
              <a:buSzPts val="3200"/>
              <a:buNone/>
            </a:pPr>
            <a:endParaRPr lang="en-US"/>
          </a:p>
        </p:txBody>
      </p:sp>
      <p:pic>
        <p:nvPicPr>
          <p:cNvPr id="144" name="Google Shape;144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5873974" y="3961372"/>
            <a:ext cx="3068959" cy="22922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0800000">
            <a:off x="6082523" y="1332024"/>
            <a:ext cx="2651862" cy="1980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5400000">
            <a:off x="3846847" y="3784023"/>
            <a:ext cx="2759195" cy="2060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rPr lang="en-GB" sz="5000">
                <a:latin typeface="Arial"/>
                <a:ea typeface="Arial"/>
                <a:cs typeface="Arial"/>
                <a:sym typeface="Arial"/>
              </a:rPr>
              <a:t>Snack Time and Lunch time</a:t>
            </a:r>
            <a:endParaRPr sz="5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114800" cy="4765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>
              <a:spcBef>
                <a:spcPts val="0"/>
              </a:spcBef>
              <a:buSzPts val="2300"/>
            </a:pPr>
            <a:r>
              <a:rPr lang="en-GB" sz="2300" dirty="0">
                <a:latin typeface="Arial"/>
                <a:ea typeface="Arial"/>
                <a:cs typeface="Arial"/>
                <a:sym typeface="Arial"/>
              </a:rPr>
              <a:t>Snack is able to be taken throughout the day. </a:t>
            </a:r>
            <a:endParaRPr/>
          </a:p>
          <a:p>
            <a:pPr marL="342900">
              <a:spcBef>
                <a:spcPts val="460"/>
              </a:spcBef>
              <a:buSzPts val="2300"/>
            </a:pPr>
            <a:r>
              <a:rPr lang="en-GB" sz="2300" dirty="0">
                <a:latin typeface="Arial"/>
                <a:ea typeface="Arial"/>
                <a:cs typeface="Arial"/>
                <a:sym typeface="Arial"/>
              </a:rPr>
              <a:t>Lunch time at 12.00. School dinners are free for under 7s or a packed lunch with name on. </a:t>
            </a:r>
            <a:r>
              <a:rPr lang="en-GB" sz="1800" u="sng" dirty="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Nut Free</a:t>
            </a:r>
            <a:endParaRPr sz="1800" u="sng">
              <a:solidFill>
                <a:srgbClr val="FFFF00"/>
              </a:solidFill>
            </a:endParaRPr>
          </a:p>
          <a:p>
            <a:pPr marL="342900">
              <a:spcBef>
                <a:spcPts val="460"/>
              </a:spcBef>
              <a:buSzPts val="2300"/>
            </a:pPr>
            <a:r>
              <a:rPr lang="en-GB" sz="2300" dirty="0">
                <a:latin typeface="Arial"/>
                <a:ea typeface="Arial"/>
                <a:cs typeface="Arial"/>
                <a:sym typeface="Arial"/>
              </a:rPr>
              <a:t>In the Mornings we have milk with snack. Children under the age of 5 get free milk, once a child turns 5 they can still have milk but parents will need to pay for it.</a:t>
            </a:r>
            <a:endParaRPr sz="230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9" name="Google Shape;119;p5"/>
          <p:cNvPicPr preferRelativeResize="0"/>
          <p:nvPr/>
        </p:nvPicPr>
        <p:blipFill rotWithShape="1">
          <a:blip r:embed="rId3">
            <a:alphaModFix/>
          </a:blip>
          <a:srcRect b="20000"/>
          <a:stretch/>
        </p:blipFill>
        <p:spPr>
          <a:xfrm>
            <a:off x="7020272" y="4191488"/>
            <a:ext cx="2028886" cy="21730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5"/>
          <p:cNvPicPr preferRelativeResize="0"/>
          <p:nvPr/>
        </p:nvPicPr>
        <p:blipFill rotWithShape="1">
          <a:blip r:embed="rId4">
            <a:alphaModFix/>
          </a:blip>
          <a:srcRect l="20600" t="10638" r="14301"/>
          <a:stretch/>
        </p:blipFill>
        <p:spPr>
          <a:xfrm rot="5400000">
            <a:off x="4490864" y="4163960"/>
            <a:ext cx="2177192" cy="22322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5"/>
          <p:cNvPicPr preferRelativeResize="0"/>
          <p:nvPr/>
        </p:nvPicPr>
        <p:blipFill rotWithShape="1">
          <a:blip r:embed="rId5">
            <a:alphaModFix/>
          </a:blip>
          <a:srcRect l="22700" t="9233" r="18498"/>
          <a:stretch/>
        </p:blipFill>
        <p:spPr>
          <a:xfrm rot="5400000">
            <a:off x="5508979" y="1413098"/>
            <a:ext cx="2373210" cy="27363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rPr lang="en-GB" sz="5000">
                <a:latin typeface="Arial"/>
                <a:ea typeface="Arial"/>
                <a:cs typeface="Arial"/>
                <a:sym typeface="Arial"/>
              </a:rPr>
              <a:t>Foundation Stage Profile</a:t>
            </a:r>
            <a:endParaRPr sz="5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342900" indent="-327660">
              <a:spcBef>
                <a:spcPts val="0"/>
              </a:spcBef>
              <a:buSzPct val="100000"/>
            </a:pPr>
            <a:r>
              <a:rPr lang="en-GB" dirty="0">
                <a:latin typeface="Arial"/>
                <a:cs typeface="Arial"/>
              </a:rPr>
              <a:t>EYFS Statutory Curriculum most of which is set out in our continuous provision.  </a:t>
            </a:r>
          </a:p>
          <a:p>
            <a:pPr marL="15240" indent="0">
              <a:spcBef>
                <a:spcPts val="0"/>
              </a:spcBef>
              <a:buSzPct val="100000"/>
              <a:buNone/>
            </a:pPr>
            <a:endParaRPr lang="en-GB" dirty="0">
              <a:cs typeface="Arial"/>
            </a:endParaRPr>
          </a:p>
          <a:p>
            <a:pPr marL="342900" indent="-327660">
              <a:spcBef>
                <a:spcPts val="592"/>
              </a:spcBef>
              <a:buSzPct val="100000"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Early Years Foundation Stage 2 is organised into 7 areas of learning</a:t>
            </a:r>
            <a:endParaRPr dirty="0"/>
          </a:p>
          <a:p>
            <a:pPr marL="1143000" lvl="2" indent="-216535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 dirty="0"/>
              <a:t>Communication and Language</a:t>
            </a:r>
            <a:endParaRPr dirty="0"/>
          </a:p>
          <a:p>
            <a:pPr marL="1143000" lvl="2" indent="-184785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75000"/>
              <a:buChar char="•"/>
            </a:pPr>
            <a:r>
              <a:rPr lang="en-GB" dirty="0"/>
              <a:t>Personal, Social and Emotional Development</a:t>
            </a:r>
            <a:endParaRPr dirty="0"/>
          </a:p>
          <a:p>
            <a:pPr marL="1143000" lvl="2" indent="-184785">
              <a:spcBef>
                <a:spcPts val="444"/>
              </a:spcBef>
              <a:buSzPct val="75000"/>
            </a:pPr>
            <a:r>
              <a:rPr lang="en-GB" dirty="0"/>
              <a:t>Physical Development. (gross and fine motor)</a:t>
            </a:r>
            <a:endParaRPr dirty="0"/>
          </a:p>
          <a:p>
            <a:pPr marL="1143000" lvl="2" indent="-184785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75000"/>
              <a:buChar char="•"/>
            </a:pPr>
            <a:r>
              <a:rPr lang="en-GB" dirty="0"/>
              <a:t>Literacy</a:t>
            </a:r>
            <a:endParaRPr dirty="0"/>
          </a:p>
          <a:p>
            <a:pPr marL="1143000" lvl="2" indent="-184785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75000"/>
              <a:buChar char="•"/>
            </a:pPr>
            <a:r>
              <a:rPr lang="en-GB" dirty="0"/>
              <a:t>Mathematics</a:t>
            </a:r>
            <a:endParaRPr dirty="0"/>
          </a:p>
          <a:p>
            <a:pPr marL="1143000" lvl="2" indent="-184785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75000"/>
              <a:buChar char="•"/>
            </a:pPr>
            <a:r>
              <a:rPr lang="en-GB" dirty="0"/>
              <a:t>Understanding the World</a:t>
            </a:r>
            <a:endParaRPr dirty="0"/>
          </a:p>
          <a:p>
            <a:pPr marL="1143000" lvl="2" indent="-184785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75000"/>
              <a:buChar char="•"/>
            </a:pPr>
            <a:r>
              <a:rPr lang="en-GB" dirty="0"/>
              <a:t>Expressive Arts and Design</a:t>
            </a:r>
            <a:endParaRPr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CAE4B-95C6-EACB-7371-FC1214D19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Schemes  we use in school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BB65D5-ED17-1E3E-B4B3-DCF102CFB9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14300" indent="0">
              <a:buNone/>
            </a:pPr>
            <a:endParaRPr lang="en-US"/>
          </a:p>
        </p:txBody>
      </p:sp>
      <p:pic>
        <p:nvPicPr>
          <p:cNvPr id="4" name="Picture 3" descr="A logo for a company&#10;&#10;Description automatically generated">
            <a:extLst>
              <a:ext uri="{FF2B5EF4-FFF2-40B4-BE49-F238E27FC236}">
                <a16:creationId xmlns:a16="http://schemas.microsoft.com/office/drawing/2014/main" id="{22B8ECF0-EADF-3790-1E80-283B7C9EAD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8248" y="4172669"/>
            <a:ext cx="2748950" cy="1714859"/>
          </a:xfrm>
          <a:prstGeom prst="rect">
            <a:avLst/>
          </a:prstGeom>
        </p:spPr>
      </p:pic>
      <p:pic>
        <p:nvPicPr>
          <p:cNvPr id="5" name="Picture 4" descr="White Rose Maths ...">
            <a:extLst>
              <a:ext uri="{FF2B5EF4-FFF2-40B4-BE49-F238E27FC236}">
                <a16:creationId xmlns:a16="http://schemas.microsoft.com/office/drawing/2014/main" id="{986651A4-60CE-237F-4E02-C6B7901BC6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6287" y="1710457"/>
            <a:ext cx="2143125" cy="2143125"/>
          </a:xfrm>
          <a:prstGeom prst="rect">
            <a:avLst/>
          </a:prstGeom>
        </p:spPr>
      </p:pic>
      <p:pic>
        <p:nvPicPr>
          <p:cNvPr id="6" name="Picture 5" descr="Drawing Club Training">
            <a:extLst>
              <a:ext uri="{FF2B5EF4-FFF2-40B4-BE49-F238E27FC236}">
                <a16:creationId xmlns:a16="http://schemas.microsoft.com/office/drawing/2014/main" id="{03408856-EE7F-6FDB-7061-52F9E6B709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7648" y="1422910"/>
            <a:ext cx="2143125" cy="2143125"/>
          </a:xfrm>
          <a:prstGeom prst="rect">
            <a:avLst/>
          </a:prstGeom>
        </p:spPr>
      </p:pic>
      <p:pic>
        <p:nvPicPr>
          <p:cNvPr id="7" name="Picture 6" descr="Tapestry Online Learning Journal">
            <a:extLst>
              <a:ext uri="{FF2B5EF4-FFF2-40B4-BE49-F238E27FC236}">
                <a16:creationId xmlns:a16="http://schemas.microsoft.com/office/drawing/2014/main" id="{D2703D48-81DD-D8EF-4B62-4FF40D9F23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68144" y="374530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8656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rPr lang="en-GB" sz="5000">
                <a:latin typeface="Arial"/>
                <a:ea typeface="Arial"/>
                <a:cs typeface="Arial"/>
                <a:sym typeface="Arial"/>
              </a:rPr>
              <a:t>Involving Parents</a:t>
            </a:r>
            <a:endParaRPr sz="5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p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186808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GB" sz="2100" dirty="0">
                <a:latin typeface="Arial"/>
                <a:ea typeface="Arial"/>
                <a:cs typeface="Arial"/>
                <a:sym typeface="Arial"/>
              </a:rPr>
              <a:t>Reading diaries.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GB" sz="2100" dirty="0">
                <a:latin typeface="Arial"/>
                <a:ea typeface="Arial"/>
                <a:cs typeface="Arial"/>
                <a:sym typeface="Arial"/>
              </a:rPr>
              <a:t>Reading books.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GB" sz="2100" dirty="0">
                <a:latin typeface="Arial"/>
                <a:ea typeface="Arial"/>
                <a:cs typeface="Arial"/>
                <a:sym typeface="Arial"/>
              </a:rPr>
              <a:t>Words, numbers, sounds.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GB" sz="2100" dirty="0">
                <a:latin typeface="Arial"/>
                <a:ea typeface="Arial"/>
                <a:cs typeface="Arial"/>
                <a:sym typeface="Arial"/>
              </a:rPr>
              <a:t>Home work.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GB" sz="2100" dirty="0">
                <a:latin typeface="Arial"/>
                <a:ea typeface="Arial"/>
                <a:cs typeface="Arial"/>
                <a:sym typeface="Arial"/>
              </a:rPr>
              <a:t>Proud Moments.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GB" sz="2100" dirty="0">
                <a:latin typeface="Arial"/>
                <a:ea typeface="Arial"/>
                <a:cs typeface="Arial"/>
                <a:sym typeface="Arial"/>
              </a:rPr>
              <a:t>Adults can see us after school to talk or arrange a meeting.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GB" sz="2100" dirty="0">
                <a:latin typeface="Arial"/>
                <a:ea typeface="Arial"/>
                <a:cs typeface="Arial"/>
                <a:sym typeface="Arial"/>
              </a:rPr>
              <a:t>Parents evenings.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GB" sz="2100" dirty="0">
                <a:latin typeface="Arial"/>
                <a:ea typeface="Arial"/>
                <a:cs typeface="Arial"/>
                <a:sym typeface="Arial"/>
              </a:rPr>
              <a:t>Tapestry.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-GB" sz="2100" dirty="0">
                <a:latin typeface="Arial"/>
                <a:ea typeface="Arial"/>
                <a:cs typeface="Arial"/>
                <a:sym typeface="Arial"/>
              </a:rPr>
              <a:t>End of year reports.</a:t>
            </a:r>
            <a:endParaRPr dirty="0"/>
          </a:p>
          <a:p>
            <a:pPr marL="342900">
              <a:spcBef>
                <a:spcPts val="420"/>
              </a:spcBef>
              <a:buSzPts val="2100"/>
            </a:pPr>
            <a:r>
              <a:rPr lang="en-GB" sz="2100" dirty="0">
                <a:latin typeface="Arial"/>
                <a:ea typeface="Arial"/>
                <a:cs typeface="Arial"/>
                <a:sym typeface="Arial"/>
              </a:rPr>
              <a:t>Parent helpers – come in and help out in the classroom! Or </a:t>
            </a:r>
            <a:r>
              <a:rPr lang="en-GB" sz="2100">
                <a:latin typeface="Arial"/>
                <a:ea typeface="Arial"/>
                <a:cs typeface="Arial"/>
                <a:sym typeface="Arial"/>
              </a:rPr>
              <a:t>on trips ! </a:t>
            </a:r>
            <a:endParaRPr sz="21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6" name="Google Shape;136;p7"/>
          <p:cNvPicPr preferRelativeResize="0"/>
          <p:nvPr/>
        </p:nvPicPr>
        <p:blipFill rotWithShape="1">
          <a:blip r:embed="rId3">
            <a:alphaModFix/>
          </a:blip>
          <a:srcRect t="19551" r="13450" b="9050"/>
          <a:stretch/>
        </p:blipFill>
        <p:spPr>
          <a:xfrm>
            <a:off x="4788025" y="1268761"/>
            <a:ext cx="2216688" cy="24482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5400000">
            <a:off x="6357126" y="4096277"/>
            <a:ext cx="2996950" cy="22384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rPr lang="en-GB" sz="5000">
                <a:latin typeface="Arial"/>
                <a:ea typeface="Arial"/>
                <a:cs typeface="Arial"/>
                <a:sym typeface="Arial"/>
              </a:rPr>
              <a:t>Practical Details</a:t>
            </a:r>
            <a:endParaRPr sz="5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342900" lvl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 sz="2800" dirty="0">
                <a:latin typeface="Arial"/>
                <a:ea typeface="Arial"/>
                <a:cs typeface="Arial"/>
                <a:sym typeface="Arial"/>
              </a:rPr>
              <a:t>Name labels in </a:t>
            </a:r>
            <a:r>
              <a:rPr lang="en-GB" sz="2800" b="1" dirty="0">
                <a:latin typeface="Arial"/>
                <a:ea typeface="Arial"/>
                <a:cs typeface="Arial"/>
                <a:sym typeface="Arial"/>
              </a:rPr>
              <a:t>all</a:t>
            </a:r>
            <a:r>
              <a:rPr lang="en-GB" sz="2800" dirty="0">
                <a:latin typeface="Arial"/>
                <a:ea typeface="Arial"/>
                <a:cs typeface="Arial"/>
                <a:sym typeface="Arial"/>
              </a:rPr>
              <a:t> clothes including PE kits.</a:t>
            </a:r>
            <a:endParaRPr lang="en-US" sz="2800" dirty="0"/>
          </a:p>
          <a:p>
            <a:pPr marL="342900">
              <a:lnSpc>
                <a:spcPct val="80000"/>
              </a:lnSpc>
              <a:spcBef>
                <a:spcPts val="0"/>
              </a:spcBef>
              <a:buSzPct val="100000"/>
            </a:pPr>
            <a:endParaRPr lang="en-GB" sz="2800" dirty="0">
              <a:latin typeface="Arial"/>
              <a:ea typeface="Arial"/>
              <a:cs typeface="Arial"/>
              <a:sym typeface="Arial"/>
            </a:endParaRPr>
          </a:p>
          <a:p>
            <a:pPr marL="342900" lvl="0" algn="l" rtl="0">
              <a:lnSpc>
                <a:spcPct val="80000"/>
              </a:lnSpc>
              <a:spcBef>
                <a:spcPts val="61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 sz="2800" dirty="0">
                <a:latin typeface="Arial"/>
                <a:ea typeface="Arial"/>
                <a:cs typeface="Arial"/>
                <a:sym typeface="Arial"/>
              </a:rPr>
              <a:t>Children need to have a coat in school </a:t>
            </a:r>
            <a:r>
              <a:rPr lang="en-GB" sz="2800" b="1" dirty="0">
                <a:latin typeface="Arial"/>
                <a:ea typeface="Arial"/>
                <a:cs typeface="Arial"/>
                <a:sym typeface="Arial"/>
              </a:rPr>
              <a:t>every day</a:t>
            </a:r>
            <a:r>
              <a:rPr lang="en-GB" sz="2800" dirty="0">
                <a:latin typeface="Arial"/>
                <a:ea typeface="Arial"/>
                <a:cs typeface="Arial"/>
                <a:sym typeface="Arial"/>
              </a:rPr>
              <a:t>.</a:t>
            </a:r>
            <a:endParaRPr sz="2800" dirty="0"/>
          </a:p>
          <a:p>
            <a:pPr marL="342900">
              <a:lnSpc>
                <a:spcPct val="80000"/>
              </a:lnSpc>
              <a:spcBef>
                <a:spcPts val="610"/>
              </a:spcBef>
              <a:buSzPct val="100000"/>
            </a:pPr>
            <a:endParaRPr lang="en-GB" sz="2800" dirty="0">
              <a:latin typeface="Arial"/>
              <a:ea typeface="Arial"/>
              <a:cs typeface="Arial"/>
              <a:sym typeface="Arial"/>
            </a:endParaRPr>
          </a:p>
          <a:p>
            <a:pPr marL="342900" lvl="0" algn="l" rtl="0">
              <a:lnSpc>
                <a:spcPct val="80000"/>
              </a:lnSpc>
              <a:spcBef>
                <a:spcPts val="61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 sz="2800" dirty="0">
                <a:latin typeface="Arial"/>
                <a:ea typeface="Arial"/>
                <a:cs typeface="Arial"/>
                <a:sym typeface="Arial"/>
              </a:rPr>
              <a:t>Packed lunches in named lunch box.</a:t>
            </a:r>
            <a:endParaRPr sz="2800" dirty="0"/>
          </a:p>
          <a:p>
            <a:pPr marL="0" lvl="0" indent="0" algn="l" rtl="0">
              <a:lnSpc>
                <a:spcPct val="80000"/>
              </a:lnSpc>
              <a:spcBef>
                <a:spcPts val="61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GB" sz="2800" dirty="0">
                <a:latin typeface="Arial"/>
                <a:ea typeface="Arial"/>
                <a:cs typeface="Arial"/>
                <a:sym typeface="Arial"/>
              </a:rPr>
              <a:t>(No chocolate, sweets, fizzy drinks, water only in water bottle.)</a:t>
            </a:r>
            <a:endParaRPr sz="2800" dirty="0"/>
          </a:p>
          <a:p>
            <a:pPr marL="0" indent="0">
              <a:lnSpc>
                <a:spcPct val="80000"/>
              </a:lnSpc>
              <a:spcBef>
                <a:spcPts val="610"/>
              </a:spcBef>
              <a:buNone/>
            </a:pPr>
            <a:endParaRPr lang="en-GB" sz="2800" dirty="0">
              <a:latin typeface="Arial"/>
              <a:ea typeface="Arial"/>
              <a:cs typeface="Arial"/>
              <a:sym typeface="Arial"/>
            </a:endParaRPr>
          </a:p>
          <a:p>
            <a:pPr marL="342900">
              <a:lnSpc>
                <a:spcPct val="80000"/>
              </a:lnSpc>
              <a:spcBef>
                <a:spcPts val="610"/>
              </a:spcBef>
              <a:buSzPct val="100000"/>
            </a:pPr>
            <a:r>
              <a:rPr lang="en-GB" sz="2800" dirty="0">
                <a:latin typeface="Arial"/>
                <a:ea typeface="Arial"/>
                <a:cs typeface="Arial"/>
                <a:sym typeface="Arial"/>
              </a:rPr>
              <a:t>Fruit is provided for snack time. Children can also bring in snack if they prefer </a:t>
            </a:r>
            <a:endParaRPr sz="2800" dirty="0"/>
          </a:p>
          <a:p>
            <a:pPr marL="342900">
              <a:lnSpc>
                <a:spcPct val="80000"/>
              </a:lnSpc>
              <a:spcBef>
                <a:spcPts val="610"/>
              </a:spcBef>
              <a:buSzPct val="100000"/>
            </a:pPr>
            <a:endParaRPr lang="en-GB" sz="2800" dirty="0">
              <a:latin typeface="Arial"/>
              <a:ea typeface="Arial"/>
              <a:cs typeface="Arial"/>
              <a:sym typeface="Arial"/>
            </a:endParaRPr>
          </a:p>
          <a:p>
            <a:pPr marL="342900">
              <a:lnSpc>
                <a:spcPct val="80000"/>
              </a:lnSpc>
              <a:spcBef>
                <a:spcPts val="610"/>
              </a:spcBef>
              <a:buSzPct val="100000"/>
            </a:pPr>
            <a:r>
              <a:rPr lang="en-GB" sz="2800" dirty="0">
                <a:latin typeface="Arial"/>
                <a:ea typeface="Arial"/>
                <a:cs typeface="Arial"/>
                <a:sym typeface="Arial"/>
              </a:rPr>
              <a:t>Spare clothes in case of accidents/ messy wet </a:t>
            </a:r>
            <a:r>
              <a:rPr lang="en-GB" sz="2800">
                <a:latin typeface="Arial"/>
                <a:ea typeface="Arial"/>
                <a:cs typeface="Arial"/>
                <a:sym typeface="Arial"/>
              </a:rPr>
              <a:t>play.</a:t>
            </a:r>
            <a:endParaRPr lang="en-GB" sz="2800">
              <a:cs typeface="Arial"/>
              <a:sym typeface="Arial"/>
            </a:endParaRPr>
          </a:p>
          <a:p>
            <a:pPr marL="342900">
              <a:lnSpc>
                <a:spcPct val="80000"/>
              </a:lnSpc>
              <a:spcBef>
                <a:spcPts val="610"/>
              </a:spcBef>
              <a:buSzPct val="100000"/>
            </a:pPr>
            <a:endParaRPr lang="en-GB" sz="2800">
              <a:latin typeface="Arial"/>
              <a:cs typeface="Arial"/>
            </a:endParaRPr>
          </a:p>
          <a:p>
            <a:pPr marL="342900">
              <a:lnSpc>
                <a:spcPct val="80000"/>
              </a:lnSpc>
              <a:spcBef>
                <a:spcPts val="610"/>
              </a:spcBef>
              <a:buSzPct val="100000"/>
            </a:pPr>
            <a:r>
              <a:rPr lang="en-GB" sz="2800" dirty="0">
                <a:latin typeface="Arial"/>
                <a:ea typeface="Arial"/>
                <a:cs typeface="Arial"/>
                <a:sym typeface="Arial"/>
              </a:rPr>
              <a:t>We don’t have a lot of space so we would prefer it if toys from home were not brought into class. </a:t>
            </a:r>
            <a:endParaRPr/>
          </a:p>
          <a:p>
            <a:pPr marL="342900" lvl="0" indent="-154940" algn="l" rtl="0">
              <a:lnSpc>
                <a:spcPct val="10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SzPts val="5000"/>
            </a:pPr>
            <a:r>
              <a:rPr lang="en-GB" sz="4000" dirty="0">
                <a:latin typeface="Arial"/>
                <a:ea typeface="Arial"/>
                <a:cs typeface="Arial"/>
                <a:sym typeface="Arial"/>
              </a:rPr>
              <a:t>Key Skills for School – things to work on at home over the holidays</a:t>
            </a:r>
            <a:endParaRPr lang="en-US" sz="4000">
              <a:latin typeface="Arial"/>
              <a:ea typeface="Arial"/>
              <a:cs typeface="Arial"/>
            </a:endParaRPr>
          </a:p>
        </p:txBody>
      </p:sp>
      <p:sp>
        <p:nvSpPr>
          <p:cNvPr id="164" name="Google Shape;164;p11"/>
          <p:cNvSpPr txBox="1">
            <a:spLocks noGrp="1"/>
          </p:cNvSpPr>
          <p:nvPr>
            <p:ph type="body" idx="1"/>
          </p:nvPr>
        </p:nvSpPr>
        <p:spPr>
          <a:xfrm>
            <a:off x="457200" y="1417638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Cutting and sticking.</a:t>
            </a:r>
            <a:endParaRPr lang="en-US" sz="2400"/>
          </a:p>
          <a:p>
            <a:pPr marL="342900" lvl="0" indent="-342900" algn="l" rtl="0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Recognising their name (no need to write their name).</a:t>
            </a:r>
            <a:endParaRPr sz="2400"/>
          </a:p>
          <a:p>
            <a:pPr marL="342900" lvl="0" indent="-342900" algn="l" rtl="0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Being able to hold a pencil correctly.</a:t>
            </a:r>
            <a:endParaRPr sz="2400"/>
          </a:p>
          <a:p>
            <a:pPr marL="342900" lvl="0" indent="-342900" algn="l" rtl="0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Recognise all/some numbers to 10/20.</a:t>
            </a:r>
            <a:endParaRPr sz="2400"/>
          </a:p>
          <a:p>
            <a:pPr marL="342900" lvl="0" indent="-342900" algn="l" rtl="0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Recognise the common shapes (circle, square, rectangle, triangle).</a:t>
            </a:r>
            <a:endParaRPr sz="2400"/>
          </a:p>
          <a:p>
            <a:pPr marL="342900" lvl="0" indent="-342900" algn="l" rtl="0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Be able to put their coat on.</a:t>
            </a:r>
            <a:endParaRPr sz="2400"/>
          </a:p>
          <a:p>
            <a:pPr marL="342900" lvl="0" indent="-342900" algn="l" rtl="0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Be able to get themselves dressed and undressed for PE.</a:t>
            </a:r>
            <a:endParaRPr sz="2400"/>
          </a:p>
          <a:p>
            <a:pPr marL="342900" lvl="0" indent="-342900" algn="l" rtl="0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Recognise and name the colours.</a:t>
            </a:r>
            <a:endParaRPr sz="2400"/>
          </a:p>
          <a:p>
            <a:pPr marL="342900" lvl="0" indent="-342900" algn="l" rtl="0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Go to the toilet independently.</a:t>
            </a:r>
            <a:endParaRPr sz="2400"/>
          </a:p>
          <a:p>
            <a:pPr marL="342900" lvl="0" indent="-342900" algn="l" rtl="0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Be able to use a knife and fork independently.</a:t>
            </a:r>
            <a:endParaRPr sz="2400"/>
          </a:p>
          <a:p>
            <a:pPr marL="342900" lvl="0" indent="-342900" algn="l" rtl="0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GB" sz="2400" dirty="0">
                <a:latin typeface="Arial"/>
                <a:ea typeface="Arial"/>
                <a:cs typeface="Arial"/>
                <a:sym typeface="Arial"/>
              </a:rPr>
              <a:t>Be able to tell an adult when they need something.</a:t>
            </a:r>
            <a:endParaRPr sz="2400"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rPr lang="en-GB" sz="5000">
                <a:latin typeface="Arial"/>
                <a:ea typeface="Arial"/>
                <a:cs typeface="Arial"/>
                <a:sym typeface="Arial"/>
              </a:rPr>
              <a:t>Any Questions?</a:t>
            </a:r>
            <a:endParaRPr sz="50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0" name="Google Shape;170;p13"/>
          <p:cNvPicPr preferRelativeResize="0"/>
          <p:nvPr/>
        </p:nvPicPr>
        <p:blipFill rotWithShape="1">
          <a:blip r:embed="rId3">
            <a:alphaModFix/>
          </a:blip>
          <a:srcRect l="45107" t="-22309" r="-48541" b="55833"/>
          <a:stretch/>
        </p:blipFill>
        <p:spPr>
          <a:xfrm>
            <a:off x="3449703" y="496470"/>
            <a:ext cx="5781250" cy="3117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7200" y="3546777"/>
            <a:ext cx="2273135" cy="30433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1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589401" y="1250100"/>
            <a:ext cx="1914850" cy="2563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1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10800000">
            <a:off x="3203848" y="4149080"/>
            <a:ext cx="2947796" cy="2201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1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5400000">
            <a:off x="6356139" y="4256171"/>
            <a:ext cx="2672115" cy="19958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1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10800000">
            <a:off x="213932" y="1451597"/>
            <a:ext cx="2759669" cy="20612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c7584e7-1f6e-4db9-b204-dcae8c300498" xsi:nil="true"/>
    <lcf76f155ced4ddcb4097134ff3c332f xmlns="9b288188-29ac-4477-a231-c2710e9e9232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A45579BBCAB24C865DF26540A89CF8" ma:contentTypeVersion="17" ma:contentTypeDescription="Create a new document." ma:contentTypeScope="" ma:versionID="856021866b405df2ca823a4dbc884eb4">
  <xsd:schema xmlns:xsd="http://www.w3.org/2001/XMLSchema" xmlns:xs="http://www.w3.org/2001/XMLSchema" xmlns:p="http://schemas.microsoft.com/office/2006/metadata/properties" xmlns:ns2="9b288188-29ac-4477-a231-c2710e9e9232" xmlns:ns3="4c7584e7-1f6e-4db9-b204-dcae8c300498" targetNamespace="http://schemas.microsoft.com/office/2006/metadata/properties" ma:root="true" ma:fieldsID="29c66ed0a3b2a9086764a1b20dd92dbb" ns2:_="" ns3:_="">
    <xsd:import namespace="9b288188-29ac-4477-a231-c2710e9e9232"/>
    <xsd:import namespace="4c7584e7-1f6e-4db9-b204-dcae8c30049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288188-29ac-4477-a231-c2710e9e923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09ea276d-7761-47e3-9272-2cfdcaf8da1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7584e7-1f6e-4db9-b204-dcae8c300498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1bcd94b1-d32f-4660-86ae-71dc3dc7ec8f}" ma:internalName="TaxCatchAll" ma:showField="CatchAllData" ma:web="4c7584e7-1f6e-4db9-b204-dcae8c30049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57384B0-09B0-49B4-BA9A-FECF64A57434}">
  <ds:schemaRefs>
    <ds:schemaRef ds:uri="http://schemas.microsoft.com/office/2006/metadata/properties"/>
    <ds:schemaRef ds:uri="http://schemas.microsoft.com/office/infopath/2007/PartnerControls"/>
    <ds:schemaRef ds:uri="4c7584e7-1f6e-4db9-b204-dcae8c300498"/>
    <ds:schemaRef ds:uri="9b288188-29ac-4477-a231-c2710e9e9232"/>
  </ds:schemaRefs>
</ds:datastoreItem>
</file>

<file path=customXml/itemProps2.xml><?xml version="1.0" encoding="utf-8"?>
<ds:datastoreItem xmlns:ds="http://schemas.openxmlformats.org/officeDocument/2006/customXml" ds:itemID="{D347D1D9-D4B6-4A35-B65C-98F7D2B1B94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9CA99CE-B2E7-401D-AA67-9D20794E7C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b288188-29ac-4477-a231-c2710e9e9232"/>
    <ds:schemaRef ds:uri="4c7584e7-1f6e-4db9-b204-dcae8c30049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(4:3)</PresentationFormat>
  <Slides>13</Slides>
  <Notes>12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Welcome to Kinder Class!</vt:lpstr>
      <vt:lpstr>What do we do when we arrive at school?</vt:lpstr>
      <vt:lpstr>What do we bring into school?</vt:lpstr>
      <vt:lpstr>What do we wear to school?</vt:lpstr>
      <vt:lpstr>What do we do at school?</vt:lpstr>
      <vt:lpstr>We have all kinds of fun!</vt:lpstr>
      <vt:lpstr>Snack Time and Lunch time</vt:lpstr>
      <vt:lpstr>Foundation Stage Profile</vt:lpstr>
      <vt:lpstr>Schemes  we use in school</vt:lpstr>
      <vt:lpstr>Involving Parents</vt:lpstr>
      <vt:lpstr>Practical Details</vt:lpstr>
      <vt:lpstr>Key Skills for School – things to work on at home over the holidays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Kinder Class!</dc:title>
  <dc:creator>Elisha</dc:creator>
  <cp:revision>261</cp:revision>
  <dcterms:created xsi:type="dcterms:W3CDTF">2015-05-19T19:12:04Z</dcterms:created>
  <dcterms:modified xsi:type="dcterms:W3CDTF">2024-07-15T08:15:14Z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0x010100E3A45579BBCAB24C865DF26540A89CF8</vt:lpwstr>
  </property>
  <property fmtid="{D5CDD505-2E9C-101B-9397-08002B2CF9AE}" pid="3" name="MediaServiceImageTags">
    <vt:lpwstr/>
  </property>
</Properties>
</file>